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49"/>
  </p:notesMasterIdLst>
  <p:sldIdLst>
    <p:sldId id="268" r:id="rId2"/>
    <p:sldId id="284" r:id="rId3"/>
    <p:sldId id="271" r:id="rId4"/>
    <p:sldId id="270" r:id="rId5"/>
    <p:sldId id="285" r:id="rId6"/>
    <p:sldId id="273" r:id="rId7"/>
    <p:sldId id="289" r:id="rId8"/>
    <p:sldId id="290" r:id="rId9"/>
    <p:sldId id="292" r:id="rId10"/>
    <p:sldId id="295" r:id="rId11"/>
    <p:sldId id="296" r:id="rId12"/>
    <p:sldId id="297" r:id="rId13"/>
    <p:sldId id="298" r:id="rId14"/>
    <p:sldId id="306" r:id="rId15"/>
    <p:sldId id="274" r:id="rId16"/>
    <p:sldId id="299" r:id="rId17"/>
    <p:sldId id="300" r:id="rId18"/>
    <p:sldId id="301" r:id="rId19"/>
    <p:sldId id="302" r:id="rId20"/>
    <p:sldId id="303" r:id="rId21"/>
    <p:sldId id="304" r:id="rId22"/>
    <p:sldId id="305" r:id="rId23"/>
    <p:sldId id="325" r:id="rId24"/>
    <p:sldId id="308" r:id="rId25"/>
    <p:sldId id="282" r:id="rId26"/>
    <p:sldId id="318" r:id="rId27"/>
    <p:sldId id="309" r:id="rId28"/>
    <p:sldId id="310" r:id="rId29"/>
    <p:sldId id="311" r:id="rId30"/>
    <p:sldId id="312" r:id="rId31"/>
    <p:sldId id="313" r:id="rId32"/>
    <p:sldId id="314" r:id="rId33"/>
    <p:sldId id="315" r:id="rId34"/>
    <p:sldId id="316" r:id="rId35"/>
    <p:sldId id="317" r:id="rId36"/>
    <p:sldId id="283" r:id="rId37"/>
    <p:sldId id="324" r:id="rId38"/>
    <p:sldId id="280" r:id="rId39"/>
    <p:sldId id="319" r:id="rId40"/>
    <p:sldId id="320" r:id="rId41"/>
    <p:sldId id="275" r:id="rId42"/>
    <p:sldId id="321" r:id="rId43"/>
    <p:sldId id="322" r:id="rId44"/>
    <p:sldId id="323" r:id="rId45"/>
    <p:sldId id="286" r:id="rId46"/>
    <p:sldId id="288" r:id="rId47"/>
    <p:sldId id="287"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9B22166-DCE2-457F-A56E-A77301CEAED4}">
          <p14:sldIdLst>
            <p14:sldId id="268"/>
            <p14:sldId id="284"/>
            <p14:sldId id="271"/>
          </p14:sldIdLst>
        </p14:section>
        <p14:section name="Code Implementation" id="{DA46B894-1659-4C8C-8967-BD9C6A27DA87}">
          <p14:sldIdLst>
            <p14:sldId id="270"/>
            <p14:sldId id="285"/>
            <p14:sldId id="273"/>
            <p14:sldId id="289"/>
            <p14:sldId id="290"/>
            <p14:sldId id="292"/>
            <p14:sldId id="295"/>
            <p14:sldId id="296"/>
            <p14:sldId id="297"/>
          </p14:sldIdLst>
        </p14:section>
        <p14:section name="Performance" id="{C76A0096-C8BD-4EC0-87F5-79A426E478A9}">
          <p14:sldIdLst>
            <p14:sldId id="298"/>
            <p14:sldId id="306"/>
            <p14:sldId id="274"/>
            <p14:sldId id="299"/>
            <p14:sldId id="300"/>
            <p14:sldId id="301"/>
            <p14:sldId id="302"/>
            <p14:sldId id="303"/>
            <p14:sldId id="304"/>
            <p14:sldId id="305"/>
            <p14:sldId id="325"/>
            <p14:sldId id="308"/>
            <p14:sldId id="282"/>
            <p14:sldId id="318"/>
            <p14:sldId id="309"/>
            <p14:sldId id="310"/>
            <p14:sldId id="311"/>
            <p14:sldId id="312"/>
            <p14:sldId id="313"/>
            <p14:sldId id="314"/>
            <p14:sldId id="315"/>
            <p14:sldId id="316"/>
            <p14:sldId id="317"/>
            <p14:sldId id="283"/>
          </p14:sldIdLst>
        </p14:section>
        <p14:section name="Project Management" id="{4E351F1C-68F5-47CF-B590-ACAC8D7D8760}">
          <p14:sldIdLst>
            <p14:sldId id="324"/>
            <p14:sldId id="280"/>
            <p14:sldId id="319"/>
            <p14:sldId id="320"/>
            <p14:sldId id="275"/>
            <p14:sldId id="321"/>
            <p14:sldId id="322"/>
            <p14:sldId id="323"/>
          </p14:sldIdLst>
        </p14:section>
        <p14:section name="Conclusion" id="{9B94E7AF-BF98-4B63-B04D-2D40EE74FAF6}">
          <p14:sldIdLst>
            <p14:sldId id="286"/>
            <p14:sldId id="288"/>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46" userDrawn="1">
          <p15:clr>
            <a:srgbClr val="A4A3A4"/>
          </p15:clr>
        </p15:guide>
        <p15:guide id="4" orient="horz" pos="3974" userDrawn="1">
          <p15:clr>
            <a:srgbClr val="A4A3A4"/>
          </p15:clr>
        </p15:guide>
        <p15:guide id="5" pos="325" userDrawn="1">
          <p15:clr>
            <a:srgbClr val="A4A3A4"/>
          </p15:clr>
        </p15:guide>
        <p15:guide id="6" pos="73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6890"/>
    <a:srgbClr val="F2F2F2"/>
    <a:srgbClr val="FFFFFF"/>
    <a:srgbClr val="06383C"/>
    <a:srgbClr val="2BB7B3"/>
    <a:srgbClr val="ED6C00"/>
    <a:srgbClr val="003F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88DB99-25CF-194E-93F9-49E9A75FAAB0}" v="50" dt="2020-12-21T02:38:56.650"/>
    <p1510:client id="{F469627A-BFA2-413E-B61F-14B2F1FD03B2}" v="5961" dt="2020-12-20T13:00:53.0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 orient="horz" pos="346"/>
        <p:guide orient="horz" pos="3974"/>
        <p:guide pos="325"/>
        <p:guide pos="7355"/>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冠超 黄" userId="ddaa2323-6f9a-4302-adaf-33e01b3b7ab3" providerId="ADAL" clId="{D588DB99-25CF-194E-93F9-49E9A75FAAB0}"/>
    <pc:docChg chg="modSld">
      <pc:chgData name="冠超 黄" userId="ddaa2323-6f9a-4302-adaf-33e01b3b7ab3" providerId="ADAL" clId="{D588DB99-25CF-194E-93F9-49E9A75FAAB0}" dt="2020-12-21T02:38:56.651" v="49" actId="20577"/>
      <pc:docMkLst>
        <pc:docMk/>
      </pc:docMkLst>
      <pc:sldChg chg="modNotesTx">
        <pc:chgData name="冠超 黄" userId="ddaa2323-6f9a-4302-adaf-33e01b3b7ab3" providerId="ADAL" clId="{D588DB99-25CF-194E-93F9-49E9A75FAAB0}" dt="2020-12-21T02:37:32.984" v="26" actId="20577"/>
        <pc:sldMkLst>
          <pc:docMk/>
          <pc:sldMk cId="1886321191" sldId="268"/>
        </pc:sldMkLst>
      </pc:sldChg>
      <pc:sldChg chg="modNotesTx">
        <pc:chgData name="冠超 黄" userId="ddaa2323-6f9a-4302-adaf-33e01b3b7ab3" providerId="ADAL" clId="{D588DB99-25CF-194E-93F9-49E9A75FAAB0}" dt="2020-12-21T02:37:40.231" v="38" actId="20577"/>
        <pc:sldMkLst>
          <pc:docMk/>
          <pc:sldMk cId="1565556082" sldId="284"/>
        </pc:sldMkLst>
      </pc:sldChg>
      <pc:sldChg chg="modNotesTx">
        <pc:chgData name="冠超 黄" userId="ddaa2323-6f9a-4302-adaf-33e01b3b7ab3" providerId="ADAL" clId="{D588DB99-25CF-194E-93F9-49E9A75FAAB0}" dt="2020-12-21T02:38:56.651" v="49" actId="20577"/>
        <pc:sldMkLst>
          <pc:docMk/>
          <pc:sldMk cId="1602365607" sldId="285"/>
        </pc:sldMkLst>
      </pc:sldChg>
    </pc:docChg>
  </pc:docChgLst>
  <pc:docChgLst>
    <pc:chgData name="黄冠超" userId="ddaa2323-6f9a-4302-adaf-33e01b3b7ab3" providerId="ADAL" clId="{F469627A-BFA2-413E-B61F-14B2F1FD03B2}"/>
    <pc:docChg chg="undo redo custSel addSld delSld modSld sldOrd addSection delSection modSection">
      <pc:chgData name="黄冠超" userId="ddaa2323-6f9a-4302-adaf-33e01b3b7ab3" providerId="ADAL" clId="{F469627A-BFA2-413E-B61F-14B2F1FD03B2}" dt="2020-12-20T13:18:37.925" v="23463" actId="20577"/>
      <pc:docMkLst>
        <pc:docMk/>
      </pc:docMkLst>
      <pc:sldChg chg="addSp delSp modSp mod modTransition modNotes modNotesTx">
        <pc:chgData name="黄冠超" userId="ddaa2323-6f9a-4302-adaf-33e01b3b7ab3" providerId="ADAL" clId="{F469627A-BFA2-413E-B61F-14B2F1FD03B2}" dt="2020-12-20T09:33:46.115" v="20376"/>
        <pc:sldMkLst>
          <pc:docMk/>
          <pc:sldMk cId="1886321191" sldId="268"/>
        </pc:sldMkLst>
        <pc:spChg chg="mod">
          <ac:chgData name="黄冠超" userId="ddaa2323-6f9a-4302-adaf-33e01b3b7ab3" providerId="ADAL" clId="{F469627A-BFA2-413E-B61F-14B2F1FD03B2}" dt="2020-12-18T15:28:52.027" v="326" actId="1035"/>
          <ac:spMkLst>
            <pc:docMk/>
            <pc:sldMk cId="1886321191" sldId="268"/>
            <ac:spMk id="2" creationId="{1F16A234-D015-479F-A062-A61D12F26384}"/>
          </ac:spMkLst>
        </pc:spChg>
        <pc:spChg chg="add del mod">
          <ac:chgData name="黄冠超" userId="ddaa2323-6f9a-4302-adaf-33e01b3b7ab3" providerId="ADAL" clId="{F469627A-BFA2-413E-B61F-14B2F1FD03B2}" dt="2020-12-19T15:12:08.463" v="10686"/>
          <ac:spMkLst>
            <pc:docMk/>
            <pc:sldMk cId="1886321191" sldId="268"/>
            <ac:spMk id="5" creationId="{A9BDF0CF-DD91-4EBB-ABBC-A30922011FE9}"/>
          </ac:spMkLst>
        </pc:spChg>
        <pc:spChg chg="del mod">
          <ac:chgData name="黄冠超" userId="ddaa2323-6f9a-4302-adaf-33e01b3b7ab3" providerId="ADAL" clId="{F469627A-BFA2-413E-B61F-14B2F1FD03B2}" dt="2020-12-19T03:56:11.654" v="5660" actId="478"/>
          <ac:spMkLst>
            <pc:docMk/>
            <pc:sldMk cId="1886321191" sldId="268"/>
            <ac:spMk id="6" creationId="{17EF117C-29D9-4D6A-95C3-F71232CF5D64}"/>
          </ac:spMkLst>
        </pc:spChg>
        <pc:spChg chg="mod">
          <ac:chgData name="黄冠超" userId="ddaa2323-6f9a-4302-adaf-33e01b3b7ab3" providerId="ADAL" clId="{F469627A-BFA2-413E-B61F-14B2F1FD03B2}" dt="2020-12-20T09:33:46.115" v="20376"/>
          <ac:spMkLst>
            <pc:docMk/>
            <pc:sldMk cId="1886321191" sldId="268"/>
            <ac:spMk id="7" creationId="{3BF80FAD-EED6-4509-8FCE-5DEB07187C0F}"/>
          </ac:spMkLst>
        </pc:spChg>
        <pc:spChg chg="add del mod">
          <ac:chgData name="黄冠超" userId="ddaa2323-6f9a-4302-adaf-33e01b3b7ab3" providerId="ADAL" clId="{F469627A-BFA2-413E-B61F-14B2F1FD03B2}" dt="2020-12-19T03:53:24.863" v="5651" actId="478"/>
          <ac:spMkLst>
            <pc:docMk/>
            <pc:sldMk cId="1886321191" sldId="268"/>
            <ac:spMk id="8" creationId="{A2057558-C109-45AB-9DBA-C30680AFC284}"/>
          </ac:spMkLst>
        </pc:spChg>
        <pc:spChg chg="add mod">
          <ac:chgData name="黄冠超" userId="ddaa2323-6f9a-4302-adaf-33e01b3b7ab3" providerId="ADAL" clId="{F469627A-BFA2-413E-B61F-14B2F1FD03B2}" dt="2020-12-19T03:56:34.373" v="5663" actId="20577"/>
          <ac:spMkLst>
            <pc:docMk/>
            <pc:sldMk cId="1886321191" sldId="268"/>
            <ac:spMk id="10" creationId="{AD0CD99A-ED56-48FB-B06F-30C3B5934479}"/>
          </ac:spMkLst>
        </pc:spChg>
        <pc:spChg chg="add del mod">
          <ac:chgData name="黄冠超" userId="ddaa2323-6f9a-4302-adaf-33e01b3b7ab3" providerId="ADAL" clId="{F469627A-BFA2-413E-B61F-14B2F1FD03B2}" dt="2020-12-19T15:11:00.111" v="10669" actId="21"/>
          <ac:spMkLst>
            <pc:docMk/>
            <pc:sldMk cId="1886321191" sldId="268"/>
            <ac:spMk id="12" creationId="{E404CA4A-D6F4-4E19-B152-A3E31738830E}"/>
          </ac:spMkLst>
        </pc:spChg>
        <pc:spChg chg="add del mod">
          <ac:chgData name="黄冠超" userId="ddaa2323-6f9a-4302-adaf-33e01b3b7ab3" providerId="ADAL" clId="{F469627A-BFA2-413E-B61F-14B2F1FD03B2}" dt="2020-12-19T15:11:14.854" v="10676"/>
          <ac:spMkLst>
            <pc:docMk/>
            <pc:sldMk cId="1886321191" sldId="268"/>
            <ac:spMk id="13" creationId="{E8AF5985-14F5-496F-B1A7-6B52245AF71A}"/>
          </ac:spMkLst>
        </pc:spChg>
        <pc:spChg chg="add del">
          <ac:chgData name="黄冠超" userId="ddaa2323-6f9a-4302-adaf-33e01b3b7ab3" providerId="ADAL" clId="{F469627A-BFA2-413E-B61F-14B2F1FD03B2}" dt="2020-12-19T15:12:12.729" v="10690" actId="22"/>
          <ac:spMkLst>
            <pc:docMk/>
            <pc:sldMk cId="1886321191" sldId="268"/>
            <ac:spMk id="14" creationId="{E376D69B-CB4A-4B85-9243-53E72C89A58A}"/>
          </ac:spMkLst>
        </pc:spChg>
        <pc:spChg chg="add del">
          <ac:chgData name="黄冠超" userId="ddaa2323-6f9a-4302-adaf-33e01b3b7ab3" providerId="ADAL" clId="{F469627A-BFA2-413E-B61F-14B2F1FD03B2}" dt="2020-12-19T15:12:13.831" v="10692" actId="22"/>
          <ac:spMkLst>
            <pc:docMk/>
            <pc:sldMk cId="1886321191" sldId="268"/>
            <ac:spMk id="15" creationId="{7A1814B6-0D99-478C-8198-807894E992DA}"/>
          </ac:spMkLst>
        </pc:spChg>
        <pc:spChg chg="add del mod">
          <ac:chgData name="黄冠超" userId="ddaa2323-6f9a-4302-adaf-33e01b3b7ab3" providerId="ADAL" clId="{F469627A-BFA2-413E-B61F-14B2F1FD03B2}" dt="2020-12-20T04:23:18.242" v="11041"/>
          <ac:spMkLst>
            <pc:docMk/>
            <pc:sldMk cId="1886321191" sldId="268"/>
            <ac:spMk id="17" creationId="{7104F8EC-9DCC-44AA-A932-4E37FB5A1347}"/>
          </ac:spMkLst>
        </pc:spChg>
        <pc:graphicFrameChg chg="add del mod">
          <ac:chgData name="黄冠超" userId="ddaa2323-6f9a-4302-adaf-33e01b3b7ab3" providerId="ADAL" clId="{F469627A-BFA2-413E-B61F-14B2F1FD03B2}" dt="2020-12-19T03:55:04.578" v="5654" actId="11529"/>
          <ac:graphicFrameMkLst>
            <pc:docMk/>
            <pc:sldMk cId="1886321191" sldId="268"/>
            <ac:graphicFrameMk id="9" creationId="{B9EC5D39-4322-4C68-8125-2A4B0B984E03}"/>
          </ac:graphicFrameMkLst>
        </pc:graphicFrameChg>
        <pc:picChg chg="mod">
          <ac:chgData name="黄冠超" userId="ddaa2323-6f9a-4302-adaf-33e01b3b7ab3" providerId="ADAL" clId="{F469627A-BFA2-413E-B61F-14B2F1FD03B2}" dt="2020-12-19T15:11:58.244" v="10679" actId="1076"/>
          <ac:picMkLst>
            <pc:docMk/>
            <pc:sldMk cId="1886321191" sldId="268"/>
            <ac:picMk id="3" creationId="{C2B16A50-C551-464B-AFC7-CD67657015E5}"/>
          </ac:picMkLst>
        </pc:picChg>
      </pc:sldChg>
      <pc:sldChg chg="del modTransition">
        <pc:chgData name="黄冠超" userId="ddaa2323-6f9a-4302-adaf-33e01b3b7ab3" providerId="ADAL" clId="{F469627A-BFA2-413E-B61F-14B2F1FD03B2}" dt="2020-12-19T08:32:15.396" v="8057" actId="47"/>
        <pc:sldMkLst>
          <pc:docMk/>
          <pc:sldMk cId="1126542251" sldId="269"/>
        </pc:sldMkLst>
      </pc:sldChg>
      <pc:sldChg chg="modSp mod modTransition modNotesTx">
        <pc:chgData name="黄冠超" userId="ddaa2323-6f9a-4302-adaf-33e01b3b7ab3" providerId="ADAL" clId="{F469627A-BFA2-413E-B61F-14B2F1FD03B2}" dt="2020-12-20T05:11:09.045" v="11560"/>
        <pc:sldMkLst>
          <pc:docMk/>
          <pc:sldMk cId="3354001094" sldId="270"/>
        </pc:sldMkLst>
        <pc:spChg chg="mod">
          <ac:chgData name="黄冠超" userId="ddaa2323-6f9a-4302-adaf-33e01b3b7ab3" providerId="ADAL" clId="{F469627A-BFA2-413E-B61F-14B2F1FD03B2}" dt="2020-12-18T18:14:03.404" v="3126"/>
          <ac:spMkLst>
            <pc:docMk/>
            <pc:sldMk cId="3354001094" sldId="270"/>
            <ac:spMk id="4" creationId="{302CEC2D-97AC-4496-9EF9-AB4841F38CEF}"/>
          </ac:spMkLst>
        </pc:spChg>
        <pc:spChg chg="mod">
          <ac:chgData name="黄冠超" userId="ddaa2323-6f9a-4302-adaf-33e01b3b7ab3" providerId="ADAL" clId="{F469627A-BFA2-413E-B61F-14B2F1FD03B2}" dt="2020-12-18T18:14:03.404" v="3126"/>
          <ac:spMkLst>
            <pc:docMk/>
            <pc:sldMk cId="3354001094" sldId="270"/>
            <ac:spMk id="8" creationId="{5C4607A4-F4A0-444A-8848-5A057225BE1A}"/>
          </ac:spMkLst>
        </pc:spChg>
        <pc:grpChg chg="mod">
          <ac:chgData name="黄冠超" userId="ddaa2323-6f9a-4302-adaf-33e01b3b7ab3" providerId="ADAL" clId="{F469627A-BFA2-413E-B61F-14B2F1FD03B2}" dt="2020-12-18T18:14:03.404" v="3126"/>
          <ac:grpSpMkLst>
            <pc:docMk/>
            <pc:sldMk cId="3354001094" sldId="270"/>
            <ac:grpSpMk id="11" creationId="{79E75CDC-E09C-404C-9A77-05E3E52DD3A7}"/>
          </ac:grpSpMkLst>
        </pc:grpChg>
      </pc:sldChg>
      <pc:sldChg chg="addSp delSp modSp mod modTransition modNotes modNotesTx">
        <pc:chgData name="黄冠超" userId="ddaa2323-6f9a-4302-adaf-33e01b3b7ab3" providerId="ADAL" clId="{F469627A-BFA2-413E-B61F-14B2F1FD03B2}" dt="2020-12-20T09:33:46.115" v="20376"/>
        <pc:sldMkLst>
          <pc:docMk/>
          <pc:sldMk cId="1029438141" sldId="271"/>
        </pc:sldMkLst>
        <pc:spChg chg="add mod">
          <ac:chgData name="黄冠超" userId="ddaa2323-6f9a-4302-adaf-33e01b3b7ab3" providerId="ADAL" clId="{F469627A-BFA2-413E-B61F-14B2F1FD03B2}" dt="2020-12-19T03:56:58.134" v="5671" actId="1076"/>
          <ac:spMkLst>
            <pc:docMk/>
            <pc:sldMk cId="1029438141" sldId="271"/>
            <ac:spMk id="3" creationId="{F088E1C7-A4B4-4F13-94FE-D9321D49CD37}"/>
          </ac:spMkLst>
        </pc:spChg>
        <pc:spChg chg="del">
          <ac:chgData name="黄冠超" userId="ddaa2323-6f9a-4302-adaf-33e01b3b7ab3" providerId="ADAL" clId="{F469627A-BFA2-413E-B61F-14B2F1FD03B2}" dt="2020-12-19T03:56:52.405" v="5670" actId="478"/>
          <ac:spMkLst>
            <pc:docMk/>
            <pc:sldMk cId="1029438141" sldId="271"/>
            <ac:spMk id="6" creationId="{2F52A480-9A3C-4AF0-8007-3551F1D5E3AC}"/>
          </ac:spMkLst>
        </pc:spChg>
        <pc:spChg chg="add del mod">
          <ac:chgData name="黄冠超" userId="ddaa2323-6f9a-4302-adaf-33e01b3b7ab3" providerId="ADAL" clId="{F469627A-BFA2-413E-B61F-14B2F1FD03B2}" dt="2020-12-19T03:56:42.161" v="5665"/>
          <ac:spMkLst>
            <pc:docMk/>
            <pc:sldMk cId="1029438141" sldId="271"/>
            <ac:spMk id="9" creationId="{03FD95C1-58D5-4C8B-9B7D-EBC62804D2B4}"/>
          </ac:spMkLst>
        </pc:spChg>
        <pc:spChg chg="add mod ord">
          <ac:chgData name="黄冠超" userId="ddaa2323-6f9a-4302-adaf-33e01b3b7ab3" providerId="ADAL" clId="{F469627A-BFA2-413E-B61F-14B2F1FD03B2}" dt="2020-12-19T15:14:04.788" v="10735" actId="1035"/>
          <ac:spMkLst>
            <pc:docMk/>
            <pc:sldMk cId="1029438141" sldId="271"/>
            <ac:spMk id="9" creationId="{6AC77FB6-0A59-4665-ABBA-59F585EF7FA5}"/>
          </ac:spMkLst>
        </pc:spChg>
        <pc:spChg chg="mod">
          <ac:chgData name="黄冠超" userId="ddaa2323-6f9a-4302-adaf-33e01b3b7ab3" providerId="ADAL" clId="{F469627A-BFA2-413E-B61F-14B2F1FD03B2}" dt="2020-12-20T09:33:46.115" v="20376"/>
          <ac:spMkLst>
            <pc:docMk/>
            <pc:sldMk cId="1029438141" sldId="271"/>
            <ac:spMk id="14" creationId="{4A2BB1A2-A9A7-4344-AA2D-4B6ADA8CD7BE}"/>
          </ac:spMkLst>
        </pc:spChg>
        <pc:picChg chg="add del mod">
          <ac:chgData name="黄冠超" userId="ddaa2323-6f9a-4302-adaf-33e01b3b7ab3" providerId="ADAL" clId="{F469627A-BFA2-413E-B61F-14B2F1FD03B2}" dt="2020-12-19T07:04:57.436" v="6759" actId="478"/>
          <ac:picMkLst>
            <pc:docMk/>
            <pc:sldMk cId="1029438141" sldId="271"/>
            <ac:picMk id="5" creationId="{0A37C186-0161-4176-87EC-3CBC42179D4D}"/>
          </ac:picMkLst>
        </pc:picChg>
        <pc:picChg chg="add del mod">
          <ac:chgData name="黄冠超" userId="ddaa2323-6f9a-4302-adaf-33e01b3b7ab3" providerId="ADAL" clId="{F469627A-BFA2-413E-B61F-14B2F1FD03B2}" dt="2020-12-19T07:05:15.705" v="6768" actId="478"/>
          <ac:picMkLst>
            <pc:docMk/>
            <pc:sldMk cId="1029438141" sldId="271"/>
            <ac:picMk id="7" creationId="{61F69DDB-1169-4A02-977F-129EC29A35E1}"/>
          </ac:picMkLst>
        </pc:picChg>
      </pc:sldChg>
      <pc:sldChg chg="del modTransition">
        <pc:chgData name="黄冠超" userId="ddaa2323-6f9a-4302-adaf-33e01b3b7ab3" providerId="ADAL" clId="{F469627A-BFA2-413E-B61F-14B2F1FD03B2}" dt="2020-12-19T15:09:48.921" v="10666" actId="47"/>
        <pc:sldMkLst>
          <pc:docMk/>
          <pc:sldMk cId="3075956470" sldId="272"/>
        </pc:sldMkLst>
      </pc:sldChg>
      <pc:sldChg chg="addSp modSp mod modTransition modNotesTx">
        <pc:chgData name="黄冠超" userId="ddaa2323-6f9a-4302-adaf-33e01b3b7ab3" providerId="ADAL" clId="{F469627A-BFA2-413E-B61F-14B2F1FD03B2}" dt="2020-12-20T09:33:46.115" v="20376"/>
        <pc:sldMkLst>
          <pc:docMk/>
          <pc:sldMk cId="3828396398" sldId="273"/>
        </pc:sldMkLst>
        <pc:spChg chg="mod">
          <ac:chgData name="黄冠超" userId="ddaa2323-6f9a-4302-adaf-33e01b3b7ab3" providerId="ADAL" clId="{F469627A-BFA2-413E-B61F-14B2F1FD03B2}" dt="2020-12-18T18:13:50.462" v="3124"/>
          <ac:spMkLst>
            <pc:docMk/>
            <pc:sldMk cId="3828396398" sldId="273"/>
            <ac:spMk id="9" creationId="{D066CD53-C643-4D61-B456-44284FE6BD8D}"/>
          </ac:spMkLst>
        </pc:spChg>
        <pc:spChg chg="add mod">
          <ac:chgData name="黄冠超" userId="ddaa2323-6f9a-4302-adaf-33e01b3b7ab3" providerId="ADAL" clId="{F469627A-BFA2-413E-B61F-14B2F1FD03B2}" dt="2020-12-20T09:33:46.115" v="20376"/>
          <ac:spMkLst>
            <pc:docMk/>
            <pc:sldMk cId="3828396398" sldId="273"/>
            <ac:spMk id="11" creationId="{CE3A72E9-F5E2-4503-858D-7DDED16ABDCB}"/>
          </ac:spMkLst>
        </pc:spChg>
        <pc:spChg chg="mod">
          <ac:chgData name="黄冠超" userId="ddaa2323-6f9a-4302-adaf-33e01b3b7ab3" providerId="ADAL" clId="{F469627A-BFA2-413E-B61F-14B2F1FD03B2}" dt="2020-12-18T16:46:47.921" v="2158" actId="1076"/>
          <ac:spMkLst>
            <pc:docMk/>
            <pc:sldMk cId="3828396398" sldId="273"/>
            <ac:spMk id="13" creationId="{27B4D583-ABDE-4612-A9D4-B527AF15D66A}"/>
          </ac:spMkLst>
        </pc:spChg>
      </pc:sldChg>
      <pc:sldChg chg="modSp mod modTransition modNotesTx">
        <pc:chgData name="黄冠超" userId="ddaa2323-6f9a-4302-adaf-33e01b3b7ab3" providerId="ADAL" clId="{F469627A-BFA2-413E-B61F-14B2F1FD03B2}" dt="2020-12-20T07:37:52.171" v="14963" actId="20577"/>
        <pc:sldMkLst>
          <pc:docMk/>
          <pc:sldMk cId="400680260" sldId="274"/>
        </pc:sldMkLst>
        <pc:spChg chg="mod">
          <ac:chgData name="黄冠超" userId="ddaa2323-6f9a-4302-adaf-33e01b3b7ab3" providerId="ADAL" clId="{F469627A-BFA2-413E-B61F-14B2F1FD03B2}" dt="2020-12-19T03:47:05.990" v="5540"/>
          <ac:spMkLst>
            <pc:docMk/>
            <pc:sldMk cId="400680260" sldId="274"/>
            <ac:spMk id="9" creationId="{D066CD53-C643-4D61-B456-44284FE6BD8D}"/>
          </ac:spMkLst>
        </pc:spChg>
        <pc:spChg chg="mod">
          <ac:chgData name="黄冠超" userId="ddaa2323-6f9a-4302-adaf-33e01b3b7ab3" providerId="ADAL" clId="{F469627A-BFA2-413E-B61F-14B2F1FD03B2}" dt="2020-12-19T02:09:31.846" v="3551" actId="1036"/>
          <ac:spMkLst>
            <pc:docMk/>
            <pc:sldMk cId="400680260" sldId="274"/>
            <ac:spMk id="11" creationId="{634CC793-2B63-4395-A236-292FCDB855FE}"/>
          </ac:spMkLst>
        </pc:spChg>
      </pc:sldChg>
      <pc:sldChg chg="addSp delSp modSp add del mod ord modTransition modNotesTx">
        <pc:chgData name="黄冠超" userId="ddaa2323-6f9a-4302-adaf-33e01b3b7ab3" providerId="ADAL" clId="{F469627A-BFA2-413E-B61F-14B2F1FD03B2}" dt="2020-12-20T09:46:51.228" v="20929"/>
        <pc:sldMkLst>
          <pc:docMk/>
          <pc:sldMk cId="267316882" sldId="275"/>
        </pc:sldMkLst>
        <pc:spChg chg="del mod">
          <ac:chgData name="黄冠超" userId="ddaa2323-6f9a-4302-adaf-33e01b3b7ab3" providerId="ADAL" clId="{F469627A-BFA2-413E-B61F-14B2F1FD03B2}" dt="2020-12-20T05:23:19.138" v="11652" actId="478"/>
          <ac:spMkLst>
            <pc:docMk/>
            <pc:sldMk cId="267316882" sldId="275"/>
            <ac:spMk id="5" creationId="{F654E793-135F-4C05-AEC6-3B5E659EFC4A}"/>
          </ac:spMkLst>
        </pc:spChg>
        <pc:spChg chg="del mod ord">
          <ac:chgData name="黄冠超" userId="ddaa2323-6f9a-4302-adaf-33e01b3b7ab3" providerId="ADAL" clId="{F469627A-BFA2-413E-B61F-14B2F1FD03B2}" dt="2020-12-20T05:38:45.937" v="11976" actId="478"/>
          <ac:spMkLst>
            <pc:docMk/>
            <pc:sldMk cId="267316882" sldId="275"/>
            <ac:spMk id="9" creationId="{D066CD53-C643-4D61-B456-44284FE6BD8D}"/>
          </ac:spMkLst>
        </pc:spChg>
        <pc:spChg chg="del mod">
          <ac:chgData name="黄冠超" userId="ddaa2323-6f9a-4302-adaf-33e01b3b7ab3" providerId="ADAL" clId="{F469627A-BFA2-413E-B61F-14B2F1FD03B2}" dt="2020-12-20T05:22:52.202" v="11641" actId="478"/>
          <ac:spMkLst>
            <pc:docMk/>
            <pc:sldMk cId="267316882" sldId="275"/>
            <ac:spMk id="11" creationId="{634CC793-2B63-4395-A236-292FCDB855FE}"/>
          </ac:spMkLst>
        </pc:spChg>
        <pc:spChg chg="add del mod">
          <ac:chgData name="黄冠超" userId="ddaa2323-6f9a-4302-adaf-33e01b3b7ab3" providerId="ADAL" clId="{F469627A-BFA2-413E-B61F-14B2F1FD03B2}" dt="2020-12-20T05:40:09.248" v="12061" actId="478"/>
          <ac:spMkLst>
            <pc:docMk/>
            <pc:sldMk cId="267316882" sldId="275"/>
            <ac:spMk id="14" creationId="{0B0E08C8-234C-4625-AB85-5BBDFAE11F81}"/>
          </ac:spMkLst>
        </pc:spChg>
        <pc:spChg chg="add mod">
          <ac:chgData name="黄冠超" userId="ddaa2323-6f9a-4302-adaf-33e01b3b7ab3" providerId="ADAL" clId="{F469627A-BFA2-413E-B61F-14B2F1FD03B2}" dt="2020-12-20T05:40:14.084" v="12062"/>
          <ac:spMkLst>
            <pc:docMk/>
            <pc:sldMk cId="267316882" sldId="275"/>
            <ac:spMk id="16" creationId="{281263A5-9758-4FB7-9C10-D807455C70A4}"/>
          </ac:spMkLst>
        </pc:spChg>
        <pc:picChg chg="add mod">
          <ac:chgData name="黄冠超" userId="ddaa2323-6f9a-4302-adaf-33e01b3b7ab3" providerId="ADAL" clId="{F469627A-BFA2-413E-B61F-14B2F1FD03B2}" dt="2020-12-20T05:28:20.876" v="11726" actId="1076"/>
          <ac:picMkLst>
            <pc:docMk/>
            <pc:sldMk cId="267316882" sldId="275"/>
            <ac:picMk id="3" creationId="{F3CE3B5C-5083-4F14-8B62-EAD25B68EFDC}"/>
          </ac:picMkLst>
        </pc:picChg>
        <pc:picChg chg="del mod ord modCrop">
          <ac:chgData name="黄冠超" userId="ddaa2323-6f9a-4302-adaf-33e01b3b7ab3" providerId="ADAL" clId="{F469627A-BFA2-413E-B61F-14B2F1FD03B2}" dt="2020-12-20T05:25:33.321" v="11704" actId="478"/>
          <ac:picMkLst>
            <pc:docMk/>
            <pc:sldMk cId="267316882" sldId="275"/>
            <ac:picMk id="4" creationId="{2FAE858B-FFB8-4554-B11C-2A97E7FA6FE5}"/>
          </ac:picMkLst>
        </pc:picChg>
        <pc:picChg chg="del mod">
          <ac:chgData name="黄冠超" userId="ddaa2323-6f9a-4302-adaf-33e01b3b7ab3" providerId="ADAL" clId="{F469627A-BFA2-413E-B61F-14B2F1FD03B2}" dt="2020-12-20T09:35:44.503" v="20378" actId="478"/>
          <ac:picMkLst>
            <pc:docMk/>
            <pc:sldMk cId="267316882" sldId="275"/>
            <ac:picMk id="6" creationId="{B21481E1-A813-453A-9322-BD3C43BD5214}"/>
          </ac:picMkLst>
        </pc:picChg>
        <pc:picChg chg="del mod ord">
          <ac:chgData name="黄冠超" userId="ddaa2323-6f9a-4302-adaf-33e01b3b7ab3" providerId="ADAL" clId="{F469627A-BFA2-413E-B61F-14B2F1FD03B2}" dt="2020-12-20T05:38:54.698" v="11979" actId="478"/>
          <ac:picMkLst>
            <pc:docMk/>
            <pc:sldMk cId="267316882" sldId="275"/>
            <ac:picMk id="8" creationId="{4599AE1C-FC71-4EBA-B38B-E7F976F4C79E}"/>
          </ac:picMkLst>
        </pc:picChg>
        <pc:picChg chg="add mod modCrop">
          <ac:chgData name="黄冠超" userId="ddaa2323-6f9a-4302-adaf-33e01b3b7ab3" providerId="ADAL" clId="{F469627A-BFA2-413E-B61F-14B2F1FD03B2}" dt="2020-12-20T05:28:20.876" v="11726" actId="1076"/>
          <ac:picMkLst>
            <pc:docMk/>
            <pc:sldMk cId="267316882" sldId="275"/>
            <ac:picMk id="12" creationId="{08201048-A77A-4D7D-B6DA-A75A5F544DF6}"/>
          </ac:picMkLst>
        </pc:picChg>
        <pc:picChg chg="add mod">
          <ac:chgData name="黄冠超" userId="ddaa2323-6f9a-4302-adaf-33e01b3b7ab3" providerId="ADAL" clId="{F469627A-BFA2-413E-B61F-14B2F1FD03B2}" dt="2020-12-20T05:32:42.722" v="11955" actId="1035"/>
          <ac:picMkLst>
            <pc:docMk/>
            <pc:sldMk cId="267316882" sldId="275"/>
            <ac:picMk id="13" creationId="{AED9930D-E261-4259-8A5E-A39EFF1BB4F1}"/>
          </ac:picMkLst>
        </pc:picChg>
        <pc:picChg chg="add mod">
          <ac:chgData name="黄冠超" userId="ddaa2323-6f9a-4302-adaf-33e01b3b7ab3" providerId="ADAL" clId="{F469627A-BFA2-413E-B61F-14B2F1FD03B2}" dt="2020-12-20T05:39:26.129" v="11999"/>
          <ac:picMkLst>
            <pc:docMk/>
            <pc:sldMk cId="267316882" sldId="275"/>
            <ac:picMk id="15" creationId="{C3E4C50F-C1B1-4E24-A8D5-D4DDE868F088}"/>
          </ac:picMkLst>
        </pc:picChg>
      </pc:sldChg>
      <pc:sldChg chg="del modTransition">
        <pc:chgData name="黄冠超" userId="ddaa2323-6f9a-4302-adaf-33e01b3b7ab3" providerId="ADAL" clId="{F469627A-BFA2-413E-B61F-14B2F1FD03B2}" dt="2020-12-19T15:18:56.953" v="10737" actId="47"/>
        <pc:sldMkLst>
          <pc:docMk/>
          <pc:sldMk cId="1473485517" sldId="276"/>
        </pc:sldMkLst>
      </pc:sldChg>
      <pc:sldChg chg="del modTransition setBg">
        <pc:chgData name="黄冠超" userId="ddaa2323-6f9a-4302-adaf-33e01b3b7ab3" providerId="ADAL" clId="{F469627A-BFA2-413E-B61F-14B2F1FD03B2}" dt="2020-12-19T15:18:54.697" v="10736" actId="47"/>
        <pc:sldMkLst>
          <pc:docMk/>
          <pc:sldMk cId="3301230770" sldId="277"/>
        </pc:sldMkLst>
      </pc:sldChg>
      <pc:sldChg chg="del modTransition">
        <pc:chgData name="黄冠超" userId="ddaa2323-6f9a-4302-adaf-33e01b3b7ab3" providerId="ADAL" clId="{F469627A-BFA2-413E-B61F-14B2F1FD03B2}" dt="2020-12-19T15:19:03.701" v="10738" actId="47"/>
        <pc:sldMkLst>
          <pc:docMk/>
          <pc:sldMk cId="1474730856" sldId="278"/>
        </pc:sldMkLst>
      </pc:sldChg>
      <pc:sldChg chg="del modTransition">
        <pc:chgData name="黄冠超" userId="ddaa2323-6f9a-4302-adaf-33e01b3b7ab3" providerId="ADAL" clId="{F469627A-BFA2-413E-B61F-14B2F1FD03B2}" dt="2020-12-19T15:19:06.565" v="10739" actId="47"/>
        <pc:sldMkLst>
          <pc:docMk/>
          <pc:sldMk cId="1048226606" sldId="279"/>
        </pc:sldMkLst>
      </pc:sldChg>
      <pc:sldChg chg="addSp delSp modSp add del mod modTransition modNotesTx">
        <pc:chgData name="黄冠超" userId="ddaa2323-6f9a-4302-adaf-33e01b3b7ab3" providerId="ADAL" clId="{F469627A-BFA2-413E-B61F-14B2F1FD03B2}" dt="2020-12-20T09:43:46.291" v="20796" actId="20577"/>
        <pc:sldMkLst>
          <pc:docMk/>
          <pc:sldMk cId="3102665432" sldId="280"/>
        </pc:sldMkLst>
        <pc:spChg chg="mod">
          <ac:chgData name="黄冠超" userId="ddaa2323-6f9a-4302-adaf-33e01b3b7ab3" providerId="ADAL" clId="{F469627A-BFA2-413E-B61F-14B2F1FD03B2}" dt="2020-12-20T04:59:58.214" v="11235"/>
          <ac:spMkLst>
            <pc:docMk/>
            <pc:sldMk cId="3102665432" sldId="280"/>
            <ac:spMk id="36" creationId="{C3323184-22E4-4B61-96CE-FB1D05EE4A17}"/>
          </ac:spMkLst>
        </pc:spChg>
        <pc:spChg chg="mod">
          <ac:chgData name="黄冠超" userId="ddaa2323-6f9a-4302-adaf-33e01b3b7ab3" providerId="ADAL" clId="{F469627A-BFA2-413E-B61F-14B2F1FD03B2}" dt="2020-12-20T04:57:59.742" v="11140" actId="20577"/>
          <ac:spMkLst>
            <pc:docMk/>
            <pc:sldMk cId="3102665432" sldId="280"/>
            <ac:spMk id="38" creationId="{32833EDD-3501-4C8D-8D5C-BA6076D48A0A}"/>
          </ac:spMkLst>
        </pc:spChg>
        <pc:spChg chg="mod">
          <ac:chgData name="黄冠超" userId="ddaa2323-6f9a-4302-adaf-33e01b3b7ab3" providerId="ADAL" clId="{F469627A-BFA2-413E-B61F-14B2F1FD03B2}" dt="2020-12-20T04:59:28.359" v="11214" actId="20577"/>
          <ac:spMkLst>
            <pc:docMk/>
            <pc:sldMk cId="3102665432" sldId="280"/>
            <ac:spMk id="41" creationId="{8BCA7199-FE18-48D0-B338-5B402098B287}"/>
          </ac:spMkLst>
        </pc:spChg>
        <pc:spChg chg="mod">
          <ac:chgData name="黄冠超" userId="ddaa2323-6f9a-4302-adaf-33e01b3b7ab3" providerId="ADAL" clId="{F469627A-BFA2-413E-B61F-14B2F1FD03B2}" dt="2020-12-20T05:01:50.558" v="11358" actId="20577"/>
          <ac:spMkLst>
            <pc:docMk/>
            <pc:sldMk cId="3102665432" sldId="280"/>
            <ac:spMk id="42" creationId="{FA5FE780-5823-472A-9225-962F80A2293C}"/>
          </ac:spMkLst>
        </pc:spChg>
        <pc:spChg chg="mod">
          <ac:chgData name="黄冠超" userId="ddaa2323-6f9a-4302-adaf-33e01b3b7ab3" providerId="ADAL" clId="{F469627A-BFA2-413E-B61F-14B2F1FD03B2}" dt="2020-12-20T05:05:31.574" v="11432" actId="20577"/>
          <ac:spMkLst>
            <pc:docMk/>
            <pc:sldMk cId="3102665432" sldId="280"/>
            <ac:spMk id="43" creationId="{0BC6B4C5-AE7B-4D7A-A36A-35667CC22405}"/>
          </ac:spMkLst>
        </pc:spChg>
        <pc:spChg chg="del">
          <ac:chgData name="黄冠超" userId="ddaa2323-6f9a-4302-adaf-33e01b3b7ab3" providerId="ADAL" clId="{F469627A-BFA2-413E-B61F-14B2F1FD03B2}" dt="2020-12-20T04:56:13.491" v="11051" actId="478"/>
          <ac:spMkLst>
            <pc:docMk/>
            <pc:sldMk cId="3102665432" sldId="280"/>
            <ac:spMk id="44" creationId="{26A1A974-10F2-45BF-9F1F-6F649B06495D}"/>
          </ac:spMkLst>
        </pc:spChg>
        <pc:spChg chg="del">
          <ac:chgData name="黄冠超" userId="ddaa2323-6f9a-4302-adaf-33e01b3b7ab3" providerId="ADAL" clId="{F469627A-BFA2-413E-B61F-14B2F1FD03B2}" dt="2020-12-20T04:58:13.291" v="11162" actId="478"/>
          <ac:spMkLst>
            <pc:docMk/>
            <pc:sldMk cId="3102665432" sldId="280"/>
            <ac:spMk id="46" creationId="{9046D4FB-0B43-4362-8558-057BCE0D5002}"/>
          </ac:spMkLst>
        </pc:spChg>
        <pc:spChg chg="del">
          <ac:chgData name="黄冠超" userId="ddaa2323-6f9a-4302-adaf-33e01b3b7ab3" providerId="ADAL" clId="{F469627A-BFA2-413E-B61F-14B2F1FD03B2}" dt="2020-12-20T05:00:05.482" v="11236" actId="478"/>
          <ac:spMkLst>
            <pc:docMk/>
            <pc:sldMk cId="3102665432" sldId="280"/>
            <ac:spMk id="47" creationId="{E05BCF88-BD50-4738-8C34-421D53BF7CAA}"/>
          </ac:spMkLst>
        </pc:spChg>
        <pc:spChg chg="del">
          <ac:chgData name="黄冠超" userId="ddaa2323-6f9a-4302-adaf-33e01b3b7ab3" providerId="ADAL" clId="{F469627A-BFA2-413E-B61F-14B2F1FD03B2}" dt="2020-12-20T05:02:05.246" v="11359" actId="478"/>
          <ac:spMkLst>
            <pc:docMk/>
            <pc:sldMk cId="3102665432" sldId="280"/>
            <ac:spMk id="48" creationId="{7886615D-3AA6-4D46-A530-FC36D83652D6}"/>
          </ac:spMkLst>
        </pc:spChg>
        <pc:picChg chg="add mod">
          <ac:chgData name="黄冠超" userId="ddaa2323-6f9a-4302-adaf-33e01b3b7ab3" providerId="ADAL" clId="{F469627A-BFA2-413E-B61F-14B2F1FD03B2}" dt="2020-12-20T04:57:14.697" v="11056" actId="207"/>
          <ac:picMkLst>
            <pc:docMk/>
            <pc:sldMk cId="3102665432" sldId="280"/>
            <ac:picMk id="15" creationId="{4161AAA1-D2C9-436D-8C3B-2C7D41D0C393}"/>
          </ac:picMkLst>
        </pc:picChg>
        <pc:picChg chg="add mod">
          <ac:chgData name="黄冠超" userId="ddaa2323-6f9a-4302-adaf-33e01b3b7ab3" providerId="ADAL" clId="{F469627A-BFA2-413E-B61F-14B2F1FD03B2}" dt="2020-12-20T04:59:09.868" v="11170" actId="207"/>
          <ac:picMkLst>
            <pc:docMk/>
            <pc:sldMk cId="3102665432" sldId="280"/>
            <ac:picMk id="23" creationId="{9AE308A3-9512-49CB-8A04-92A636EE5D08}"/>
          </ac:picMkLst>
        </pc:picChg>
        <pc:picChg chg="add mod">
          <ac:chgData name="黄冠超" userId="ddaa2323-6f9a-4302-adaf-33e01b3b7ab3" providerId="ADAL" clId="{F469627A-BFA2-413E-B61F-14B2F1FD03B2}" dt="2020-12-20T05:01:42.816" v="11332" actId="207"/>
          <ac:picMkLst>
            <pc:docMk/>
            <pc:sldMk cId="3102665432" sldId="280"/>
            <ac:picMk id="28" creationId="{01174C12-2F24-4DEC-B4EC-6A505BFC3DB5}"/>
          </ac:picMkLst>
        </pc:picChg>
        <pc:picChg chg="add mod">
          <ac:chgData name="黄冠超" userId="ddaa2323-6f9a-4302-adaf-33e01b3b7ab3" providerId="ADAL" clId="{F469627A-BFA2-413E-B61F-14B2F1FD03B2}" dt="2020-12-20T05:04:25.698" v="11364" actId="207"/>
          <ac:picMkLst>
            <pc:docMk/>
            <pc:sldMk cId="3102665432" sldId="280"/>
            <ac:picMk id="30" creationId="{DF08EE16-1C2D-4922-BD70-F77CC4CA4C42}"/>
          </ac:picMkLst>
        </pc:picChg>
      </pc:sldChg>
      <pc:sldChg chg="del modTransition">
        <pc:chgData name="黄冠超" userId="ddaa2323-6f9a-4302-adaf-33e01b3b7ab3" providerId="ADAL" clId="{F469627A-BFA2-413E-B61F-14B2F1FD03B2}" dt="2020-12-19T15:19:11.645" v="10741" actId="47"/>
        <pc:sldMkLst>
          <pc:docMk/>
          <pc:sldMk cId="3655796748" sldId="281"/>
        </pc:sldMkLst>
      </pc:sldChg>
      <pc:sldChg chg="modSp mod ord modTransition modNotes modNotesTx">
        <pc:chgData name="黄冠超" userId="ddaa2323-6f9a-4302-adaf-33e01b3b7ab3" providerId="ADAL" clId="{F469627A-BFA2-413E-B61F-14B2F1FD03B2}" dt="2020-12-20T09:33:46.115" v="20376"/>
        <pc:sldMkLst>
          <pc:docMk/>
          <pc:sldMk cId="2277919168" sldId="282"/>
        </pc:sldMkLst>
        <pc:spChg chg="mod">
          <ac:chgData name="黄冠超" userId="ddaa2323-6f9a-4302-adaf-33e01b3b7ab3" providerId="ADAL" clId="{F469627A-BFA2-413E-B61F-14B2F1FD03B2}" dt="2020-12-19T02:51:18.923" v="4658"/>
          <ac:spMkLst>
            <pc:docMk/>
            <pc:sldMk cId="2277919168" sldId="282"/>
            <ac:spMk id="33" creationId="{FE4D943B-1A1A-4255-8CB5-30D0B94E38C1}"/>
          </ac:spMkLst>
        </pc:spChg>
        <pc:spChg chg="mod">
          <ac:chgData name="黄冠超" userId="ddaa2323-6f9a-4302-adaf-33e01b3b7ab3" providerId="ADAL" clId="{F469627A-BFA2-413E-B61F-14B2F1FD03B2}" dt="2020-12-20T09:33:46.115" v="20376"/>
          <ac:spMkLst>
            <pc:docMk/>
            <pc:sldMk cId="2277919168" sldId="282"/>
            <ac:spMk id="36" creationId="{8B1A38B4-AC94-4057-9BE2-505AB37F6733}"/>
          </ac:spMkLst>
        </pc:spChg>
      </pc:sldChg>
      <pc:sldChg chg="addSp delSp modSp mod ord modTransition modNotesTx">
        <pc:chgData name="黄冠超" userId="ddaa2323-6f9a-4302-adaf-33e01b3b7ab3" providerId="ADAL" clId="{F469627A-BFA2-413E-B61F-14B2F1FD03B2}" dt="2020-12-20T09:40:46.095" v="20519" actId="20577"/>
        <pc:sldMkLst>
          <pc:docMk/>
          <pc:sldMk cId="2293428665" sldId="283"/>
        </pc:sldMkLst>
        <pc:spChg chg="add del">
          <ac:chgData name="黄冠超" userId="ddaa2323-6f9a-4302-adaf-33e01b3b7ab3" providerId="ADAL" clId="{F469627A-BFA2-413E-B61F-14B2F1FD03B2}" dt="2020-12-19T06:47:44.957" v="6705" actId="478"/>
          <ac:spMkLst>
            <pc:docMk/>
            <pc:sldMk cId="2293428665" sldId="283"/>
            <ac:spMk id="15" creationId="{42BCA1C9-AB4F-47D5-B9A1-92097CBC156A}"/>
          </ac:spMkLst>
        </pc:spChg>
        <pc:spChg chg="mod">
          <ac:chgData name="黄冠超" userId="ddaa2323-6f9a-4302-adaf-33e01b3b7ab3" providerId="ADAL" clId="{F469627A-BFA2-413E-B61F-14B2F1FD03B2}" dt="2020-12-19T14:57:05.803" v="10597" actId="14100"/>
          <ac:spMkLst>
            <pc:docMk/>
            <pc:sldMk cId="2293428665" sldId="283"/>
            <ac:spMk id="18" creationId="{1F3BC3F6-C168-47B8-8AB0-1FE2FC220F88}"/>
          </ac:spMkLst>
        </pc:spChg>
        <pc:spChg chg="mod">
          <ac:chgData name="黄冠超" userId="ddaa2323-6f9a-4302-adaf-33e01b3b7ab3" providerId="ADAL" clId="{F469627A-BFA2-413E-B61F-14B2F1FD03B2}" dt="2020-12-19T14:54:03.982" v="10581" actId="14100"/>
          <ac:spMkLst>
            <pc:docMk/>
            <pc:sldMk cId="2293428665" sldId="283"/>
            <ac:spMk id="22" creationId="{52C69621-5594-435E-AC2A-8DD170636F49}"/>
          </ac:spMkLst>
        </pc:spChg>
        <pc:spChg chg="mod">
          <ac:chgData name="黄冠超" userId="ddaa2323-6f9a-4302-adaf-33e01b3b7ab3" providerId="ADAL" clId="{F469627A-BFA2-413E-B61F-14B2F1FD03B2}" dt="2020-12-19T14:54:16.033" v="10587" actId="14100"/>
          <ac:spMkLst>
            <pc:docMk/>
            <pc:sldMk cId="2293428665" sldId="283"/>
            <ac:spMk id="26" creationId="{8E559DE9-F85D-49BC-937F-B4E4A7FE4CD9}"/>
          </ac:spMkLst>
        </pc:spChg>
        <pc:spChg chg="del">
          <ac:chgData name="黄冠超" userId="ddaa2323-6f9a-4302-adaf-33e01b3b7ab3" providerId="ADAL" clId="{F469627A-BFA2-413E-B61F-14B2F1FD03B2}" dt="2020-12-19T06:49:31.355" v="6720" actId="478"/>
          <ac:spMkLst>
            <pc:docMk/>
            <pc:sldMk cId="2293428665" sldId="283"/>
            <ac:spMk id="31" creationId="{556AC324-62A2-42A4-95EE-3AC3A86856F7}"/>
          </ac:spMkLst>
        </pc:spChg>
        <pc:spChg chg="mod">
          <ac:chgData name="黄冠超" userId="ddaa2323-6f9a-4302-adaf-33e01b3b7ab3" providerId="ADAL" clId="{F469627A-BFA2-413E-B61F-14B2F1FD03B2}" dt="2020-12-19T06:48:59.085" v="6715"/>
          <ac:spMkLst>
            <pc:docMk/>
            <pc:sldMk cId="2293428665" sldId="283"/>
            <ac:spMk id="36" creationId="{84B6368B-3FBF-4D3C-BF94-483C71CFD651}"/>
          </ac:spMkLst>
        </pc:spChg>
        <pc:spChg chg="mod">
          <ac:chgData name="黄冠超" userId="ddaa2323-6f9a-4302-adaf-33e01b3b7ab3" providerId="ADAL" clId="{F469627A-BFA2-413E-B61F-14B2F1FD03B2}" dt="2020-12-19T14:53:37.798" v="10570"/>
          <ac:spMkLst>
            <pc:docMk/>
            <pc:sldMk cId="2293428665" sldId="283"/>
            <ac:spMk id="37" creationId="{133A7C0D-D86D-4F53-B934-7F0831FD845D}"/>
          </ac:spMkLst>
        </pc:spChg>
        <pc:spChg chg="mod">
          <ac:chgData name="黄冠超" userId="ddaa2323-6f9a-4302-adaf-33e01b3b7ab3" providerId="ADAL" clId="{F469627A-BFA2-413E-B61F-14B2F1FD03B2}" dt="2020-12-19T14:53:45.075" v="10579"/>
          <ac:spMkLst>
            <pc:docMk/>
            <pc:sldMk cId="2293428665" sldId="283"/>
            <ac:spMk id="38" creationId="{D1CC8933-8173-4CA4-A375-4813ADEC5EAF}"/>
          </ac:spMkLst>
        </pc:spChg>
        <pc:spChg chg="del">
          <ac:chgData name="黄冠超" userId="ddaa2323-6f9a-4302-adaf-33e01b3b7ab3" providerId="ADAL" clId="{F469627A-BFA2-413E-B61F-14B2F1FD03B2}" dt="2020-12-19T14:54:23.223" v="10588" actId="478"/>
          <ac:spMkLst>
            <pc:docMk/>
            <pc:sldMk cId="2293428665" sldId="283"/>
            <ac:spMk id="39" creationId="{92034B5E-4DC7-4AE4-B987-1E0E1FF8AE77}"/>
          </ac:spMkLst>
        </pc:spChg>
        <pc:spChg chg="del mod">
          <ac:chgData name="黄冠超" userId="ddaa2323-6f9a-4302-adaf-33e01b3b7ab3" providerId="ADAL" clId="{F469627A-BFA2-413E-B61F-14B2F1FD03B2}" dt="2020-12-19T14:54:25.243" v="10589" actId="478"/>
          <ac:spMkLst>
            <pc:docMk/>
            <pc:sldMk cId="2293428665" sldId="283"/>
            <ac:spMk id="40" creationId="{4B87662B-55D3-469F-B638-E8437307CE0E}"/>
          </ac:spMkLst>
        </pc:spChg>
        <pc:spChg chg="del">
          <ac:chgData name="黄冠超" userId="ddaa2323-6f9a-4302-adaf-33e01b3b7ab3" providerId="ADAL" clId="{F469627A-BFA2-413E-B61F-14B2F1FD03B2}" dt="2020-12-19T14:54:26.327" v="10590" actId="478"/>
          <ac:spMkLst>
            <pc:docMk/>
            <pc:sldMk cId="2293428665" sldId="283"/>
            <ac:spMk id="41" creationId="{43EFCDB0-2596-46FF-971F-0CD139471F3B}"/>
          </ac:spMkLst>
        </pc:spChg>
        <pc:spChg chg="mod">
          <ac:chgData name="黄冠超" userId="ddaa2323-6f9a-4302-adaf-33e01b3b7ab3" providerId="ADAL" clId="{F469627A-BFA2-413E-B61F-14B2F1FD03B2}" dt="2020-12-20T03:58:47.662" v="10784" actId="20577"/>
          <ac:spMkLst>
            <pc:docMk/>
            <pc:sldMk cId="2293428665" sldId="283"/>
            <ac:spMk id="42" creationId="{CAECC368-D3D1-4519-93D8-E5F249244FCA}"/>
          </ac:spMkLst>
        </pc:spChg>
        <pc:spChg chg="del">
          <ac:chgData name="黄冠超" userId="ddaa2323-6f9a-4302-adaf-33e01b3b7ab3" providerId="ADAL" clId="{F469627A-BFA2-413E-B61F-14B2F1FD03B2}" dt="2020-12-19T14:54:42.597" v="10591" actId="478"/>
          <ac:spMkLst>
            <pc:docMk/>
            <pc:sldMk cId="2293428665" sldId="283"/>
            <ac:spMk id="45" creationId="{5726DF69-2373-44AA-88CA-75C1C98EA3E0}"/>
          </ac:spMkLst>
        </pc:spChg>
        <pc:spChg chg="del">
          <ac:chgData name="黄冠超" userId="ddaa2323-6f9a-4302-adaf-33e01b3b7ab3" providerId="ADAL" clId="{F469627A-BFA2-413E-B61F-14B2F1FD03B2}" dt="2020-12-19T06:47:48.624" v="6706" actId="478"/>
          <ac:spMkLst>
            <pc:docMk/>
            <pc:sldMk cId="2293428665" sldId="283"/>
            <ac:spMk id="46" creationId="{0B2B3373-A7AA-458F-AC6E-6FFC53C94E29}"/>
          </ac:spMkLst>
        </pc:spChg>
        <pc:picChg chg="add mod">
          <ac:chgData name="黄冠超" userId="ddaa2323-6f9a-4302-adaf-33e01b3b7ab3" providerId="ADAL" clId="{F469627A-BFA2-413E-B61F-14B2F1FD03B2}" dt="2020-12-19T06:49:03.745" v="6719" actId="1035"/>
          <ac:picMkLst>
            <pc:docMk/>
            <pc:sldMk cId="2293428665" sldId="283"/>
            <ac:picMk id="3" creationId="{219CDE79-30AE-4CC9-A5E4-A85928FBD416}"/>
          </ac:picMkLst>
        </pc:picChg>
        <pc:picChg chg="add mod">
          <ac:chgData name="黄冠超" userId="ddaa2323-6f9a-4302-adaf-33e01b3b7ab3" providerId="ADAL" clId="{F469627A-BFA2-413E-B61F-14B2F1FD03B2}" dt="2020-12-19T14:56:41.398" v="10596" actId="1076"/>
          <ac:picMkLst>
            <pc:docMk/>
            <pc:sldMk cId="2293428665" sldId="283"/>
            <ac:picMk id="4" creationId="{35C2A49E-482D-43A0-AFDE-CB4B0F003FCB}"/>
          </ac:picMkLst>
        </pc:picChg>
        <pc:picChg chg="add mod">
          <ac:chgData name="黄冠超" userId="ddaa2323-6f9a-4302-adaf-33e01b3b7ab3" providerId="ADAL" clId="{F469627A-BFA2-413E-B61F-14B2F1FD03B2}" dt="2020-12-19T06:51:13.736" v="6723" actId="207"/>
          <ac:picMkLst>
            <pc:docMk/>
            <pc:sldMk cId="2293428665" sldId="283"/>
            <ac:picMk id="5" creationId="{7A4F7811-89F5-42E5-AE1F-85A24673C3F1}"/>
          </ac:picMkLst>
        </pc:picChg>
      </pc:sldChg>
      <pc:sldChg chg="addSp delSp modSp add del mod modTransition modNotes modNotesTx">
        <pc:chgData name="黄冠超" userId="ddaa2323-6f9a-4302-adaf-33e01b3b7ab3" providerId="ADAL" clId="{F469627A-BFA2-413E-B61F-14B2F1FD03B2}" dt="2020-12-20T09:36:31.852" v="20384"/>
        <pc:sldMkLst>
          <pc:docMk/>
          <pc:sldMk cId="1565556082" sldId="284"/>
        </pc:sldMkLst>
        <pc:spChg chg="mod">
          <ac:chgData name="黄冠超" userId="ddaa2323-6f9a-4302-adaf-33e01b3b7ab3" providerId="ADAL" clId="{F469627A-BFA2-413E-B61F-14B2F1FD03B2}" dt="2020-12-20T04:22:33.730" v="11014" actId="948"/>
          <ac:spMkLst>
            <pc:docMk/>
            <pc:sldMk cId="1565556082" sldId="284"/>
            <ac:spMk id="4" creationId="{A719B2EC-5670-42A1-8FDF-1DB620742E25}"/>
          </ac:spMkLst>
        </pc:spChg>
        <pc:spChg chg="add del mod">
          <ac:chgData name="黄冠超" userId="ddaa2323-6f9a-4302-adaf-33e01b3b7ab3" providerId="ADAL" clId="{F469627A-BFA2-413E-B61F-14B2F1FD03B2}" dt="2020-12-20T04:23:13.048" v="11037"/>
          <ac:spMkLst>
            <pc:docMk/>
            <pc:sldMk cId="1565556082" sldId="284"/>
            <ac:spMk id="11" creationId="{E994242F-5ECF-49F4-AE85-59855205A3D4}"/>
          </ac:spMkLst>
        </pc:spChg>
        <pc:spChg chg="mod">
          <ac:chgData name="黄冠超" userId="ddaa2323-6f9a-4302-adaf-33e01b3b7ab3" providerId="ADAL" clId="{F469627A-BFA2-413E-B61F-14B2F1FD03B2}" dt="2020-12-20T04:19:16.213" v="10951"/>
          <ac:spMkLst>
            <pc:docMk/>
            <pc:sldMk cId="1565556082" sldId="284"/>
            <ac:spMk id="14" creationId="{8F9F3320-AE8A-4514-AB50-76EF67116757}"/>
          </ac:spMkLst>
        </pc:spChg>
        <pc:spChg chg="mod">
          <ac:chgData name="黄冠超" userId="ddaa2323-6f9a-4302-adaf-33e01b3b7ab3" providerId="ADAL" clId="{F469627A-BFA2-413E-B61F-14B2F1FD03B2}" dt="2020-12-20T04:19:43.266" v="10958" actId="14100"/>
          <ac:spMkLst>
            <pc:docMk/>
            <pc:sldMk cId="1565556082" sldId="284"/>
            <ac:spMk id="15" creationId="{C110F098-F1BE-4A07-B967-FFAB9F23CE56}"/>
          </ac:spMkLst>
        </pc:spChg>
        <pc:spChg chg="mod">
          <ac:chgData name="黄冠超" userId="ddaa2323-6f9a-4302-adaf-33e01b3b7ab3" providerId="ADAL" clId="{F469627A-BFA2-413E-B61F-14B2F1FD03B2}" dt="2020-12-20T05:53:53.675" v="12161" actId="207"/>
          <ac:spMkLst>
            <pc:docMk/>
            <pc:sldMk cId="1565556082" sldId="284"/>
            <ac:spMk id="17" creationId="{1514556F-CEE1-4CB2-88EA-82B7A28C35C4}"/>
          </ac:spMkLst>
        </pc:spChg>
        <pc:spChg chg="del">
          <ac:chgData name="黄冠超" userId="ddaa2323-6f9a-4302-adaf-33e01b3b7ab3" providerId="ADAL" clId="{F469627A-BFA2-413E-B61F-14B2F1FD03B2}" dt="2020-12-20T04:20:03.575" v="10965" actId="478"/>
          <ac:spMkLst>
            <pc:docMk/>
            <pc:sldMk cId="1565556082" sldId="284"/>
            <ac:spMk id="18" creationId="{4E2C6143-8BB6-41F3-BA08-0FA5B1EB056A}"/>
          </ac:spMkLst>
        </pc:spChg>
        <pc:spChg chg="mod">
          <ac:chgData name="黄冠超" userId="ddaa2323-6f9a-4302-adaf-33e01b3b7ab3" providerId="ADAL" clId="{F469627A-BFA2-413E-B61F-14B2F1FD03B2}" dt="2020-12-20T04:20:10.457" v="10969" actId="14100"/>
          <ac:spMkLst>
            <pc:docMk/>
            <pc:sldMk cId="1565556082" sldId="284"/>
            <ac:spMk id="19" creationId="{D5968332-B295-45B5-87DB-7E661A6BC6D6}"/>
          </ac:spMkLst>
        </pc:spChg>
        <pc:spChg chg="del">
          <ac:chgData name="黄冠超" userId="ddaa2323-6f9a-4302-adaf-33e01b3b7ab3" providerId="ADAL" clId="{F469627A-BFA2-413E-B61F-14B2F1FD03B2}" dt="2020-12-20T04:20:01.287" v="10964" actId="478"/>
          <ac:spMkLst>
            <pc:docMk/>
            <pc:sldMk cId="1565556082" sldId="284"/>
            <ac:spMk id="20" creationId="{0E904512-457E-4C19-8107-F8B5689EFEE9}"/>
          </ac:spMkLst>
        </pc:spChg>
      </pc:sldChg>
      <pc:sldChg chg="addSp delSp modSp mod ord modTransition modNotesTx">
        <pc:chgData name="黄冠超" userId="ddaa2323-6f9a-4302-adaf-33e01b3b7ab3" providerId="ADAL" clId="{F469627A-BFA2-413E-B61F-14B2F1FD03B2}" dt="2020-12-20T05:11:09.045" v="11560"/>
        <pc:sldMkLst>
          <pc:docMk/>
          <pc:sldMk cId="1602365607" sldId="285"/>
        </pc:sldMkLst>
        <pc:spChg chg="mod">
          <ac:chgData name="黄冠超" userId="ddaa2323-6f9a-4302-adaf-33e01b3b7ab3" providerId="ADAL" clId="{F469627A-BFA2-413E-B61F-14B2F1FD03B2}" dt="2020-12-18T18:13:54.336" v="3125"/>
          <ac:spMkLst>
            <pc:docMk/>
            <pc:sldMk cId="1602365607" sldId="285"/>
            <ac:spMk id="165" creationId="{45B81F99-FA11-4D2B-9DFC-27DFE9D64345}"/>
          </ac:spMkLst>
        </pc:spChg>
        <pc:spChg chg="mod">
          <ac:chgData name="黄冠超" userId="ddaa2323-6f9a-4302-adaf-33e01b3b7ab3" providerId="ADAL" clId="{F469627A-BFA2-413E-B61F-14B2F1FD03B2}" dt="2020-12-18T15:51:26.010" v="1311" actId="20577"/>
          <ac:spMkLst>
            <pc:docMk/>
            <pc:sldMk cId="1602365607" sldId="285"/>
            <ac:spMk id="169" creationId="{13508AAB-82E1-4D1E-8CF1-56141717A02A}"/>
          </ac:spMkLst>
        </pc:spChg>
        <pc:spChg chg="mod">
          <ac:chgData name="黄冠超" userId="ddaa2323-6f9a-4302-adaf-33e01b3b7ab3" providerId="ADAL" clId="{F469627A-BFA2-413E-B61F-14B2F1FD03B2}" dt="2020-12-18T15:49:15.008" v="1186" actId="20577"/>
          <ac:spMkLst>
            <pc:docMk/>
            <pc:sldMk cId="1602365607" sldId="285"/>
            <ac:spMk id="170" creationId="{B8216A6C-6F22-4DF8-8764-0D09096CFBA6}"/>
          </ac:spMkLst>
        </pc:spChg>
        <pc:spChg chg="mod">
          <ac:chgData name="黄冠超" userId="ddaa2323-6f9a-4302-adaf-33e01b3b7ab3" providerId="ADAL" clId="{F469627A-BFA2-413E-B61F-14B2F1FD03B2}" dt="2020-12-18T15:45:27.956" v="928" actId="20577"/>
          <ac:spMkLst>
            <pc:docMk/>
            <pc:sldMk cId="1602365607" sldId="285"/>
            <ac:spMk id="171" creationId="{3666A355-AC53-4B1F-8AD3-743BCE524C19}"/>
          </ac:spMkLst>
        </pc:spChg>
        <pc:spChg chg="mod">
          <ac:chgData name="黄冠超" userId="ddaa2323-6f9a-4302-adaf-33e01b3b7ab3" providerId="ADAL" clId="{F469627A-BFA2-413E-B61F-14B2F1FD03B2}" dt="2020-12-18T15:45:18.590" v="919" actId="20577"/>
          <ac:spMkLst>
            <pc:docMk/>
            <pc:sldMk cId="1602365607" sldId="285"/>
            <ac:spMk id="172" creationId="{4B0FC6D0-2AB8-4EB2-BABD-2FD850D6E767}"/>
          </ac:spMkLst>
        </pc:spChg>
        <pc:spChg chg="mod">
          <ac:chgData name="黄冠超" userId="ddaa2323-6f9a-4302-adaf-33e01b3b7ab3" providerId="ADAL" clId="{F469627A-BFA2-413E-B61F-14B2F1FD03B2}" dt="2020-12-18T15:47:11.979" v="1070" actId="313"/>
          <ac:spMkLst>
            <pc:docMk/>
            <pc:sldMk cId="1602365607" sldId="285"/>
            <ac:spMk id="173" creationId="{B5C01736-92F6-4F81-A704-D8C50285FE0B}"/>
          </ac:spMkLst>
        </pc:spChg>
        <pc:grpChg chg="del">
          <ac:chgData name="黄冠超" userId="ddaa2323-6f9a-4302-adaf-33e01b3b7ab3" providerId="ADAL" clId="{F469627A-BFA2-413E-B61F-14B2F1FD03B2}" dt="2020-12-18T15:49:26.819" v="1187" actId="478"/>
          <ac:grpSpMkLst>
            <pc:docMk/>
            <pc:sldMk cId="1602365607" sldId="285"/>
            <ac:grpSpMk id="2" creationId="{D732D125-8A7C-4E44-A55E-37E6077E113E}"/>
          </ac:grpSpMkLst>
        </pc:grpChg>
        <pc:grpChg chg="del mod">
          <ac:chgData name="黄冠超" userId="ddaa2323-6f9a-4302-adaf-33e01b3b7ab3" providerId="ADAL" clId="{F469627A-BFA2-413E-B61F-14B2F1FD03B2}" dt="2020-12-18T15:44:49.307" v="881" actId="478"/>
          <ac:grpSpMkLst>
            <pc:docMk/>
            <pc:sldMk cId="1602365607" sldId="285"/>
            <ac:grpSpMk id="217" creationId="{8531116E-3D73-4834-9792-4F9867BA6470}"/>
          </ac:grpSpMkLst>
        </pc:grpChg>
        <pc:grpChg chg="del">
          <ac:chgData name="黄冠超" userId="ddaa2323-6f9a-4302-adaf-33e01b3b7ab3" providerId="ADAL" clId="{F469627A-BFA2-413E-B61F-14B2F1FD03B2}" dt="2020-12-18T15:47:15.068" v="1071" actId="478"/>
          <ac:grpSpMkLst>
            <pc:docMk/>
            <pc:sldMk cId="1602365607" sldId="285"/>
            <ac:grpSpMk id="218" creationId="{445F38CD-DFDC-44BD-9799-C2A4E1C57BF8}"/>
          </ac:grpSpMkLst>
        </pc:grpChg>
        <pc:grpChg chg="del">
          <ac:chgData name="黄冠超" userId="ddaa2323-6f9a-4302-adaf-33e01b3b7ab3" providerId="ADAL" clId="{F469627A-BFA2-413E-B61F-14B2F1FD03B2}" dt="2020-12-18T15:41:47.133" v="807" actId="478"/>
          <ac:grpSpMkLst>
            <pc:docMk/>
            <pc:sldMk cId="1602365607" sldId="285"/>
            <ac:grpSpMk id="219" creationId="{595166A7-8D77-4369-9CE5-30C2E2805A90}"/>
          </ac:grpSpMkLst>
        </pc:grpChg>
        <pc:grpChg chg="del">
          <ac:chgData name="黄冠超" userId="ddaa2323-6f9a-4302-adaf-33e01b3b7ab3" providerId="ADAL" clId="{F469627A-BFA2-413E-B61F-14B2F1FD03B2}" dt="2020-12-18T15:51:37.868" v="1312" actId="478"/>
          <ac:grpSpMkLst>
            <pc:docMk/>
            <pc:sldMk cId="1602365607" sldId="285"/>
            <ac:grpSpMk id="238" creationId="{2AE78B14-292A-4CEE-9264-E72635C2B0B1}"/>
          </ac:grpSpMkLst>
        </pc:grpChg>
        <pc:picChg chg="add mod">
          <ac:chgData name="黄冠超" userId="ddaa2323-6f9a-4302-adaf-33e01b3b7ab3" providerId="ADAL" clId="{F469627A-BFA2-413E-B61F-14B2F1FD03B2}" dt="2020-12-18T15:43:32.176" v="810" actId="207"/>
          <ac:picMkLst>
            <pc:docMk/>
            <pc:sldMk cId="1602365607" sldId="285"/>
            <ac:picMk id="4" creationId="{92D8B240-B9E6-47E7-BCA4-448F2E8DC9FC}"/>
          </ac:picMkLst>
        </pc:picChg>
        <pc:picChg chg="add mod">
          <ac:chgData name="黄冠超" userId="ddaa2323-6f9a-4302-adaf-33e01b3b7ab3" providerId="ADAL" clId="{F469627A-BFA2-413E-B61F-14B2F1FD03B2}" dt="2020-12-18T15:44:55.624" v="883" actId="207"/>
          <ac:picMkLst>
            <pc:docMk/>
            <pc:sldMk cId="1602365607" sldId="285"/>
            <ac:picMk id="9" creationId="{DB1396D2-A626-44D5-903B-0D85A9549255}"/>
          </ac:picMkLst>
        </pc:picChg>
        <pc:picChg chg="add mod">
          <ac:chgData name="黄冠超" userId="ddaa2323-6f9a-4302-adaf-33e01b3b7ab3" providerId="ADAL" clId="{F469627A-BFA2-413E-B61F-14B2F1FD03B2}" dt="2020-12-18T15:48:30.818" v="1110" actId="1076"/>
          <ac:picMkLst>
            <pc:docMk/>
            <pc:sldMk cId="1602365607" sldId="285"/>
            <ac:picMk id="11" creationId="{58448A4C-B547-41A8-A641-AB6DC7690A5F}"/>
          </ac:picMkLst>
        </pc:picChg>
        <pc:picChg chg="add mod">
          <ac:chgData name="黄冠超" userId="ddaa2323-6f9a-4302-adaf-33e01b3b7ab3" providerId="ADAL" clId="{F469627A-BFA2-413E-B61F-14B2F1FD03B2}" dt="2020-12-18T15:49:59.278" v="1190" actId="1076"/>
          <ac:picMkLst>
            <pc:docMk/>
            <pc:sldMk cId="1602365607" sldId="285"/>
            <ac:picMk id="13" creationId="{242BC0E5-7E16-4498-8F9C-AE5947F3611B}"/>
          </ac:picMkLst>
        </pc:picChg>
        <pc:picChg chg="add mod">
          <ac:chgData name="黄冠超" userId="ddaa2323-6f9a-4302-adaf-33e01b3b7ab3" providerId="ADAL" clId="{F469627A-BFA2-413E-B61F-14B2F1FD03B2}" dt="2020-12-18T15:52:53.045" v="1315" actId="1076"/>
          <ac:picMkLst>
            <pc:docMk/>
            <pc:sldMk cId="1602365607" sldId="285"/>
            <ac:picMk id="15" creationId="{269F3011-0599-486A-990B-EFAF2B282024}"/>
          </ac:picMkLst>
        </pc:picChg>
      </pc:sldChg>
      <pc:sldChg chg="modSp mod modTransition modNotesTx">
        <pc:chgData name="黄冠超" userId="ddaa2323-6f9a-4302-adaf-33e01b3b7ab3" providerId="ADAL" clId="{F469627A-BFA2-413E-B61F-14B2F1FD03B2}" dt="2020-12-20T13:01:25.534" v="23350" actId="20577"/>
        <pc:sldMkLst>
          <pc:docMk/>
          <pc:sldMk cId="720668037" sldId="286"/>
        </pc:sldMkLst>
        <pc:spChg chg="mod">
          <ac:chgData name="黄冠超" userId="ddaa2323-6f9a-4302-adaf-33e01b3b7ab3" providerId="ADAL" clId="{F469627A-BFA2-413E-B61F-14B2F1FD03B2}" dt="2020-12-19T15:06:36.098" v="10642" actId="20577"/>
          <ac:spMkLst>
            <pc:docMk/>
            <pc:sldMk cId="720668037" sldId="286"/>
            <ac:spMk id="3" creationId="{A663906A-C2CB-45E4-8BA1-7E35F1FBDC1F}"/>
          </ac:spMkLst>
        </pc:spChg>
        <pc:spChg chg="mod">
          <ac:chgData name="黄冠超" userId="ddaa2323-6f9a-4302-adaf-33e01b3b7ab3" providerId="ADAL" clId="{F469627A-BFA2-413E-B61F-14B2F1FD03B2}" dt="2020-12-20T09:33:46.115" v="20376"/>
          <ac:spMkLst>
            <pc:docMk/>
            <pc:sldMk cId="720668037" sldId="286"/>
            <ac:spMk id="4" creationId="{2FD9B48C-6CD9-4DFF-90E8-79E2254BD581}"/>
          </ac:spMkLst>
        </pc:spChg>
      </pc:sldChg>
      <pc:sldChg chg="modSp mod modTransition modNotesTx">
        <pc:chgData name="黄冠超" userId="ddaa2323-6f9a-4302-adaf-33e01b3b7ab3" providerId="ADAL" clId="{F469627A-BFA2-413E-B61F-14B2F1FD03B2}" dt="2020-12-20T13:02:38.444" v="23421" actId="20577"/>
        <pc:sldMkLst>
          <pc:docMk/>
          <pc:sldMk cId="1887289378" sldId="287"/>
        </pc:sldMkLst>
        <pc:spChg chg="mod">
          <ac:chgData name="黄冠超" userId="ddaa2323-6f9a-4302-adaf-33e01b3b7ab3" providerId="ADAL" clId="{F469627A-BFA2-413E-B61F-14B2F1FD03B2}" dt="2020-12-18T16:31:15.688" v="1992" actId="20577"/>
          <ac:spMkLst>
            <pc:docMk/>
            <pc:sldMk cId="1887289378" sldId="287"/>
            <ac:spMk id="6" creationId="{17EF117C-29D9-4D6A-95C3-F71232CF5D64}"/>
          </ac:spMkLst>
        </pc:spChg>
        <pc:spChg chg="mod">
          <ac:chgData name="黄冠超" userId="ddaa2323-6f9a-4302-adaf-33e01b3b7ab3" providerId="ADAL" clId="{F469627A-BFA2-413E-B61F-14B2F1FD03B2}" dt="2020-12-18T16:31:26.236" v="2013" actId="20577"/>
          <ac:spMkLst>
            <pc:docMk/>
            <pc:sldMk cId="1887289378" sldId="287"/>
            <ac:spMk id="12" creationId="{1F70FC6D-2A71-4D77-8868-F10E01AD61DF}"/>
          </ac:spMkLst>
        </pc:spChg>
      </pc:sldChg>
      <pc:sldChg chg="modSp add mod modTransition">
        <pc:chgData name="黄冠超" userId="ddaa2323-6f9a-4302-adaf-33e01b3b7ab3" providerId="ADAL" clId="{F469627A-BFA2-413E-B61F-14B2F1FD03B2}" dt="2020-12-20T05:11:09.045" v="11560"/>
        <pc:sldMkLst>
          <pc:docMk/>
          <pc:sldMk cId="1739296941" sldId="288"/>
        </pc:sldMkLst>
        <pc:spChg chg="mod">
          <ac:chgData name="黄冠超" userId="ddaa2323-6f9a-4302-adaf-33e01b3b7ab3" providerId="ADAL" clId="{F469627A-BFA2-413E-B61F-14B2F1FD03B2}" dt="2020-12-18T16:31:46.945" v="2030" actId="20577"/>
          <ac:spMkLst>
            <pc:docMk/>
            <pc:sldMk cId="1739296941" sldId="288"/>
            <ac:spMk id="3" creationId="{A663906A-C2CB-45E4-8BA1-7E35F1FBDC1F}"/>
          </ac:spMkLst>
        </pc:spChg>
        <pc:spChg chg="mod">
          <ac:chgData name="黄冠超" userId="ddaa2323-6f9a-4302-adaf-33e01b3b7ab3" providerId="ADAL" clId="{F469627A-BFA2-413E-B61F-14B2F1FD03B2}" dt="2020-12-18T16:30:33.016" v="1952" actId="20577"/>
          <ac:spMkLst>
            <pc:docMk/>
            <pc:sldMk cId="1739296941" sldId="288"/>
            <ac:spMk id="4" creationId="{2FD9B48C-6CD9-4DFF-90E8-79E2254BD581}"/>
          </ac:spMkLst>
        </pc:spChg>
      </pc:sldChg>
      <pc:sldChg chg="addSp delSp modSp add mod modTransition modAnim modNotes modNotesTx">
        <pc:chgData name="黄冠超" userId="ddaa2323-6f9a-4302-adaf-33e01b3b7ab3" providerId="ADAL" clId="{F469627A-BFA2-413E-B61F-14B2F1FD03B2}" dt="2020-12-20T09:33:46.115" v="20376"/>
        <pc:sldMkLst>
          <pc:docMk/>
          <pc:sldMk cId="3819785023" sldId="289"/>
        </pc:sldMkLst>
        <pc:spChg chg="add mod">
          <ac:chgData name="黄冠超" userId="ddaa2323-6f9a-4302-adaf-33e01b3b7ab3" providerId="ADAL" clId="{F469627A-BFA2-413E-B61F-14B2F1FD03B2}" dt="2020-12-20T09:33:46.115" v="20376"/>
          <ac:spMkLst>
            <pc:docMk/>
            <pc:sldMk cId="3819785023" sldId="289"/>
            <ac:spMk id="4" creationId="{923BEDD7-B7D9-49D9-9B53-E44657B54931}"/>
          </ac:spMkLst>
        </pc:spChg>
        <pc:spChg chg="mod">
          <ac:chgData name="黄冠超" userId="ddaa2323-6f9a-4302-adaf-33e01b3b7ab3" providerId="ADAL" clId="{F469627A-BFA2-413E-B61F-14B2F1FD03B2}" dt="2020-12-18T18:13:46.439" v="3123"/>
          <ac:spMkLst>
            <pc:docMk/>
            <pc:sldMk cId="3819785023" sldId="289"/>
            <ac:spMk id="9" creationId="{D066CD53-C643-4D61-B456-44284FE6BD8D}"/>
          </ac:spMkLst>
        </pc:spChg>
        <pc:spChg chg="del">
          <ac:chgData name="黄冠超" userId="ddaa2323-6f9a-4302-adaf-33e01b3b7ab3" providerId="ADAL" clId="{F469627A-BFA2-413E-B61F-14B2F1FD03B2}" dt="2020-12-18T16:47:03.500" v="2160" actId="478"/>
          <ac:spMkLst>
            <pc:docMk/>
            <pc:sldMk cId="3819785023" sldId="289"/>
            <ac:spMk id="11" creationId="{CE3A72E9-F5E2-4503-858D-7DDED16ABDCB}"/>
          </ac:spMkLst>
        </pc:spChg>
        <pc:spChg chg="add mod">
          <ac:chgData name="黄冠超" userId="ddaa2323-6f9a-4302-adaf-33e01b3b7ab3" providerId="ADAL" clId="{F469627A-BFA2-413E-B61F-14B2F1FD03B2}" dt="2020-12-18T17:09:06.616" v="2440" actId="1038"/>
          <ac:spMkLst>
            <pc:docMk/>
            <pc:sldMk cId="3819785023" sldId="289"/>
            <ac:spMk id="12" creationId="{E36A4A94-F015-4905-9088-CFA51C51516A}"/>
          </ac:spMkLst>
        </pc:spChg>
        <pc:spChg chg="mod ord">
          <ac:chgData name="黄冠超" userId="ddaa2323-6f9a-4302-adaf-33e01b3b7ab3" providerId="ADAL" clId="{F469627A-BFA2-413E-B61F-14B2F1FD03B2}" dt="2020-12-18T17:08:57.998" v="2420" actId="403"/>
          <ac:spMkLst>
            <pc:docMk/>
            <pc:sldMk cId="3819785023" sldId="289"/>
            <ac:spMk id="13" creationId="{27B4D583-ABDE-4612-A9D4-B527AF15D66A}"/>
          </ac:spMkLst>
        </pc:spChg>
        <pc:spChg chg="add del mod">
          <ac:chgData name="黄冠超" userId="ddaa2323-6f9a-4302-adaf-33e01b3b7ab3" providerId="ADAL" clId="{F469627A-BFA2-413E-B61F-14B2F1FD03B2}" dt="2020-12-20T05:57:12.234" v="12389" actId="478"/>
          <ac:spMkLst>
            <pc:docMk/>
            <pc:sldMk cId="3819785023" sldId="289"/>
            <ac:spMk id="14" creationId="{A8D6576C-5127-4EE3-A5B5-89E72B3253C2}"/>
          </ac:spMkLst>
        </pc:spChg>
      </pc:sldChg>
      <pc:sldChg chg="addSp delSp modSp add mod modTransition delAnim modAnim modNotesTx">
        <pc:chgData name="黄冠超" userId="ddaa2323-6f9a-4302-adaf-33e01b3b7ab3" providerId="ADAL" clId="{F469627A-BFA2-413E-B61F-14B2F1FD03B2}" dt="2020-12-20T05:11:09.045" v="11560"/>
        <pc:sldMkLst>
          <pc:docMk/>
          <pc:sldMk cId="858426621" sldId="290"/>
        </pc:sldMkLst>
        <pc:spChg chg="del">
          <ac:chgData name="黄冠超" userId="ddaa2323-6f9a-4302-adaf-33e01b3b7ab3" providerId="ADAL" clId="{F469627A-BFA2-413E-B61F-14B2F1FD03B2}" dt="2020-12-18T16:59:52.697" v="2338" actId="478"/>
          <ac:spMkLst>
            <pc:docMk/>
            <pc:sldMk cId="858426621" sldId="290"/>
            <ac:spMk id="4" creationId="{923BEDD7-B7D9-49D9-9B53-E44657B54931}"/>
          </ac:spMkLst>
        </pc:spChg>
        <pc:spChg chg="mod">
          <ac:chgData name="黄冠超" userId="ddaa2323-6f9a-4302-adaf-33e01b3b7ab3" providerId="ADAL" clId="{F469627A-BFA2-413E-B61F-14B2F1FD03B2}" dt="2020-12-18T17:39:01.126" v="2576" actId="20577"/>
          <ac:spMkLst>
            <pc:docMk/>
            <pc:sldMk cId="858426621" sldId="290"/>
            <ac:spMk id="9" creationId="{D066CD53-C643-4D61-B456-44284FE6BD8D}"/>
          </ac:spMkLst>
        </pc:spChg>
        <pc:spChg chg="add mod ord">
          <ac:chgData name="黄冠超" userId="ddaa2323-6f9a-4302-adaf-33e01b3b7ab3" providerId="ADAL" clId="{F469627A-BFA2-413E-B61F-14B2F1FD03B2}" dt="2020-12-18T17:01:02.657" v="2350" actId="1076"/>
          <ac:spMkLst>
            <pc:docMk/>
            <pc:sldMk cId="858426621" sldId="290"/>
            <ac:spMk id="11" creationId="{FB13F561-2952-4719-8937-7229F6C7B78C}"/>
          </ac:spMkLst>
        </pc:spChg>
        <pc:spChg chg="del">
          <ac:chgData name="黄冠超" userId="ddaa2323-6f9a-4302-adaf-33e01b3b7ab3" providerId="ADAL" clId="{F469627A-BFA2-413E-B61F-14B2F1FD03B2}" dt="2020-12-18T16:59:56.329" v="2339" actId="478"/>
          <ac:spMkLst>
            <pc:docMk/>
            <pc:sldMk cId="858426621" sldId="290"/>
            <ac:spMk id="12" creationId="{E36A4A94-F015-4905-9088-CFA51C51516A}"/>
          </ac:spMkLst>
        </pc:spChg>
        <pc:spChg chg="del">
          <ac:chgData name="黄冠超" userId="ddaa2323-6f9a-4302-adaf-33e01b3b7ab3" providerId="ADAL" clId="{F469627A-BFA2-413E-B61F-14B2F1FD03B2}" dt="2020-12-18T17:00:05.650" v="2340" actId="478"/>
          <ac:spMkLst>
            <pc:docMk/>
            <pc:sldMk cId="858426621" sldId="290"/>
            <ac:spMk id="13" creationId="{27B4D583-ABDE-4612-A9D4-B527AF15D66A}"/>
          </ac:spMkLst>
        </pc:spChg>
        <pc:spChg chg="del">
          <ac:chgData name="黄冠超" userId="ddaa2323-6f9a-4302-adaf-33e01b3b7ab3" providerId="ADAL" clId="{F469627A-BFA2-413E-B61F-14B2F1FD03B2}" dt="2020-12-18T16:59:49.992" v="2337" actId="478"/>
          <ac:spMkLst>
            <pc:docMk/>
            <pc:sldMk cId="858426621" sldId="290"/>
            <ac:spMk id="14" creationId="{A8D6576C-5127-4EE3-A5B5-89E72B3253C2}"/>
          </ac:spMkLst>
        </pc:spChg>
        <pc:spChg chg="add mod">
          <ac:chgData name="黄冠超" userId="ddaa2323-6f9a-4302-adaf-33e01b3b7ab3" providerId="ADAL" clId="{F469627A-BFA2-413E-B61F-14B2F1FD03B2}" dt="2020-12-18T17:33:16.490" v="2460" actId="1036"/>
          <ac:spMkLst>
            <pc:docMk/>
            <pc:sldMk cId="858426621" sldId="290"/>
            <ac:spMk id="16" creationId="{302295ED-EB65-41D2-8A6B-940A0CC827ED}"/>
          </ac:spMkLst>
        </pc:spChg>
      </pc:sldChg>
      <pc:sldChg chg="modSp add del mod ord">
        <pc:chgData name="黄冠超" userId="ddaa2323-6f9a-4302-adaf-33e01b3b7ab3" providerId="ADAL" clId="{F469627A-BFA2-413E-B61F-14B2F1FD03B2}" dt="2020-12-18T17:37:33.935" v="2551" actId="47"/>
        <pc:sldMkLst>
          <pc:docMk/>
          <pc:sldMk cId="3256808107" sldId="291"/>
        </pc:sldMkLst>
        <pc:spChg chg="mod">
          <ac:chgData name="黄冠超" userId="ddaa2323-6f9a-4302-adaf-33e01b3b7ab3" providerId="ADAL" clId="{F469627A-BFA2-413E-B61F-14B2F1FD03B2}" dt="2020-12-18T17:37:24.184" v="2550"/>
          <ac:spMkLst>
            <pc:docMk/>
            <pc:sldMk cId="3256808107" sldId="291"/>
            <ac:spMk id="9" creationId="{D066CD53-C643-4D61-B456-44284FE6BD8D}"/>
          </ac:spMkLst>
        </pc:spChg>
      </pc:sldChg>
      <pc:sldChg chg="addSp delSp modSp add mod modTransition modNotes modNotesTx">
        <pc:chgData name="黄冠超" userId="ddaa2323-6f9a-4302-adaf-33e01b3b7ab3" providerId="ADAL" clId="{F469627A-BFA2-413E-B61F-14B2F1FD03B2}" dt="2020-12-20T09:33:46.115" v="20376"/>
        <pc:sldMkLst>
          <pc:docMk/>
          <pc:sldMk cId="672918129" sldId="292"/>
        </pc:sldMkLst>
        <pc:spChg chg="mod">
          <ac:chgData name="黄冠超" userId="ddaa2323-6f9a-4302-adaf-33e01b3b7ab3" providerId="ADAL" clId="{F469627A-BFA2-413E-B61F-14B2F1FD03B2}" dt="2020-12-18T18:13:42.446" v="3122"/>
          <ac:spMkLst>
            <pc:docMk/>
            <pc:sldMk cId="672918129" sldId="292"/>
            <ac:spMk id="9" creationId="{D066CD53-C643-4D61-B456-44284FE6BD8D}"/>
          </ac:spMkLst>
        </pc:spChg>
        <pc:spChg chg="del">
          <ac:chgData name="黄冠超" userId="ddaa2323-6f9a-4302-adaf-33e01b3b7ab3" providerId="ADAL" clId="{F469627A-BFA2-413E-B61F-14B2F1FD03B2}" dt="2020-12-18T17:35:00.158" v="2493" actId="478"/>
          <ac:spMkLst>
            <pc:docMk/>
            <pc:sldMk cId="672918129" sldId="292"/>
            <ac:spMk id="11" creationId="{FB13F561-2952-4719-8937-7229F6C7B78C}"/>
          </ac:spMkLst>
        </pc:spChg>
        <pc:spChg chg="add mod">
          <ac:chgData name="黄冠超" userId="ddaa2323-6f9a-4302-adaf-33e01b3b7ab3" providerId="ADAL" clId="{F469627A-BFA2-413E-B61F-14B2F1FD03B2}" dt="2020-12-20T09:33:46.115" v="20376"/>
          <ac:spMkLst>
            <pc:docMk/>
            <pc:sldMk cId="672918129" sldId="292"/>
            <ac:spMk id="12" creationId="{978E8F90-1DF1-4E70-B409-BE77D4D0223E}"/>
          </ac:spMkLst>
        </pc:spChg>
        <pc:spChg chg="del">
          <ac:chgData name="黄冠超" userId="ddaa2323-6f9a-4302-adaf-33e01b3b7ab3" providerId="ADAL" clId="{F469627A-BFA2-413E-B61F-14B2F1FD03B2}" dt="2020-12-18T17:34:57.908" v="2492" actId="478"/>
          <ac:spMkLst>
            <pc:docMk/>
            <pc:sldMk cId="672918129" sldId="292"/>
            <ac:spMk id="16" creationId="{302295ED-EB65-41D2-8A6B-940A0CC827ED}"/>
          </ac:spMkLst>
        </pc:spChg>
      </pc:sldChg>
      <pc:sldChg chg="addSp delSp modSp add del mod">
        <pc:chgData name="黄冠超" userId="ddaa2323-6f9a-4302-adaf-33e01b3b7ab3" providerId="ADAL" clId="{F469627A-BFA2-413E-B61F-14B2F1FD03B2}" dt="2020-12-18T17:53:09.944" v="2700" actId="47"/>
        <pc:sldMkLst>
          <pc:docMk/>
          <pc:sldMk cId="2685293682" sldId="293"/>
        </pc:sldMkLst>
        <pc:spChg chg="mod">
          <ac:chgData name="黄冠超" userId="ddaa2323-6f9a-4302-adaf-33e01b3b7ab3" providerId="ADAL" clId="{F469627A-BFA2-413E-B61F-14B2F1FD03B2}" dt="2020-12-18T17:42:17.507" v="2627" actId="20577"/>
          <ac:spMkLst>
            <pc:docMk/>
            <pc:sldMk cId="2685293682" sldId="293"/>
            <ac:spMk id="9" creationId="{D066CD53-C643-4D61-B456-44284FE6BD8D}"/>
          </ac:spMkLst>
        </pc:spChg>
        <pc:spChg chg="add del">
          <ac:chgData name="黄冠超" userId="ddaa2323-6f9a-4302-adaf-33e01b3b7ab3" providerId="ADAL" clId="{F469627A-BFA2-413E-B61F-14B2F1FD03B2}" dt="2020-12-18T17:48:01.380" v="2642" actId="478"/>
          <ac:spMkLst>
            <pc:docMk/>
            <pc:sldMk cId="2685293682" sldId="293"/>
            <ac:spMk id="11" creationId="{06963901-BA79-4CEB-9CBC-5D759C0A2D1F}"/>
          </ac:spMkLst>
        </pc:spChg>
        <pc:spChg chg="del">
          <ac:chgData name="黄冠超" userId="ddaa2323-6f9a-4302-adaf-33e01b3b7ab3" providerId="ADAL" clId="{F469627A-BFA2-413E-B61F-14B2F1FD03B2}" dt="2020-12-18T17:42:23.551" v="2628" actId="478"/>
          <ac:spMkLst>
            <pc:docMk/>
            <pc:sldMk cId="2685293682" sldId="293"/>
            <ac:spMk id="12" creationId="{978E8F90-1DF1-4E70-B409-BE77D4D0223E}"/>
          </ac:spMkLst>
        </pc:spChg>
        <pc:graphicFrameChg chg="add del mod">
          <ac:chgData name="黄冠超" userId="ddaa2323-6f9a-4302-adaf-33e01b3b7ab3" providerId="ADAL" clId="{F469627A-BFA2-413E-B61F-14B2F1FD03B2}" dt="2020-12-18T17:49:46.896" v="2647" actId="478"/>
          <ac:graphicFrameMkLst>
            <pc:docMk/>
            <pc:sldMk cId="2685293682" sldId="293"/>
            <ac:graphicFrameMk id="2" creationId="{F0904957-F7F3-4E2F-BDE3-0B4471211D74}"/>
          </ac:graphicFrameMkLst>
        </pc:graphicFrameChg>
      </pc:sldChg>
      <pc:sldChg chg="add del">
        <pc:chgData name="黄冠超" userId="ddaa2323-6f9a-4302-adaf-33e01b3b7ab3" providerId="ADAL" clId="{F469627A-BFA2-413E-B61F-14B2F1FD03B2}" dt="2020-12-18T17:51:16.599" v="2652" actId="47"/>
        <pc:sldMkLst>
          <pc:docMk/>
          <pc:sldMk cId="183854572" sldId="294"/>
        </pc:sldMkLst>
      </pc:sldChg>
      <pc:sldChg chg="addSp delSp modSp add mod ord modTransition modNotes modNotesTx">
        <pc:chgData name="黄冠超" userId="ddaa2323-6f9a-4302-adaf-33e01b3b7ab3" providerId="ADAL" clId="{F469627A-BFA2-413E-B61F-14B2F1FD03B2}" dt="2020-12-20T09:33:46.115" v="20376"/>
        <pc:sldMkLst>
          <pc:docMk/>
          <pc:sldMk cId="1191551549" sldId="295"/>
        </pc:sldMkLst>
        <pc:spChg chg="mod">
          <ac:chgData name="黄冠超" userId="ddaa2323-6f9a-4302-adaf-33e01b3b7ab3" providerId="ADAL" clId="{F469627A-BFA2-413E-B61F-14B2F1FD03B2}" dt="2020-12-18T18:13:36.636" v="3121"/>
          <ac:spMkLst>
            <pc:docMk/>
            <pc:sldMk cId="1191551549" sldId="295"/>
            <ac:spMk id="9" creationId="{D066CD53-C643-4D61-B456-44284FE6BD8D}"/>
          </ac:spMkLst>
        </pc:spChg>
        <pc:spChg chg="add del mod">
          <ac:chgData name="黄冠超" userId="ddaa2323-6f9a-4302-adaf-33e01b3b7ab3" providerId="ADAL" clId="{F469627A-BFA2-413E-B61F-14B2F1FD03B2}" dt="2020-12-18T17:57:25.463" v="2787" actId="478"/>
          <ac:spMkLst>
            <pc:docMk/>
            <pc:sldMk cId="1191551549" sldId="295"/>
            <ac:spMk id="10" creationId="{A510A500-A71D-456C-854F-D2ABE2ABE8DD}"/>
          </ac:spMkLst>
        </pc:spChg>
        <pc:spChg chg="add mod">
          <ac:chgData name="黄冠超" userId="ddaa2323-6f9a-4302-adaf-33e01b3b7ab3" providerId="ADAL" clId="{F469627A-BFA2-413E-B61F-14B2F1FD03B2}" dt="2020-12-18T17:57:26.038" v="2788" actId="20577"/>
          <ac:spMkLst>
            <pc:docMk/>
            <pc:sldMk cId="1191551549" sldId="295"/>
            <ac:spMk id="11" creationId="{5EA22F64-5A3B-4443-B6C1-F982C6B41FF2}"/>
          </ac:spMkLst>
        </pc:spChg>
        <pc:spChg chg="add del mod">
          <ac:chgData name="黄冠超" userId="ddaa2323-6f9a-4302-adaf-33e01b3b7ab3" providerId="ADAL" clId="{F469627A-BFA2-413E-B61F-14B2F1FD03B2}" dt="2020-12-18T17:52:42.598" v="2695" actId="22"/>
          <ac:spMkLst>
            <pc:docMk/>
            <pc:sldMk cId="1191551549" sldId="295"/>
            <ac:spMk id="12" creationId="{146AF8A4-A65E-4221-9D39-5754CD92E6CE}"/>
          </ac:spMkLst>
        </pc:spChg>
        <pc:spChg chg="add del mod">
          <ac:chgData name="黄冠超" userId="ddaa2323-6f9a-4302-adaf-33e01b3b7ab3" providerId="ADAL" clId="{F469627A-BFA2-413E-B61F-14B2F1FD03B2}" dt="2020-12-18T17:57:25.131" v="2786"/>
          <ac:spMkLst>
            <pc:docMk/>
            <pc:sldMk cId="1191551549" sldId="295"/>
            <ac:spMk id="13" creationId="{266D82D1-E770-4FF3-906C-8E8B554F64CC}"/>
          </ac:spMkLst>
        </pc:spChg>
        <pc:picChg chg="add del mod">
          <ac:chgData name="黄冠超" userId="ddaa2323-6f9a-4302-adaf-33e01b3b7ab3" providerId="ADAL" clId="{F469627A-BFA2-413E-B61F-14B2F1FD03B2}" dt="2020-12-18T17:57:25.131" v="2786"/>
          <ac:picMkLst>
            <pc:docMk/>
            <pc:sldMk cId="1191551549" sldId="295"/>
            <ac:picMk id="14" creationId="{FE7B250C-A809-4F78-AFC6-4FBDDA78D69C}"/>
          </ac:picMkLst>
        </pc:picChg>
        <pc:picChg chg="add del mod">
          <ac:chgData name="黄冠超" userId="ddaa2323-6f9a-4302-adaf-33e01b3b7ab3" providerId="ADAL" clId="{F469627A-BFA2-413E-B61F-14B2F1FD03B2}" dt="2020-12-18T17:57:25.463" v="2787" actId="478"/>
          <ac:picMkLst>
            <pc:docMk/>
            <pc:sldMk cId="1191551549" sldId="295"/>
            <ac:picMk id="15" creationId="{3029EAA7-3231-4B5D-A7C6-7D416B95A38E}"/>
          </ac:picMkLst>
        </pc:picChg>
        <pc:picChg chg="add del mod">
          <ac:chgData name="黄冠超" userId="ddaa2323-6f9a-4302-adaf-33e01b3b7ab3" providerId="ADAL" clId="{F469627A-BFA2-413E-B61F-14B2F1FD03B2}" dt="2020-12-18T17:57:25.131" v="2786"/>
          <ac:picMkLst>
            <pc:docMk/>
            <pc:sldMk cId="1191551549" sldId="295"/>
            <ac:picMk id="16" creationId="{706CFE86-F058-4A70-961D-8785A7B67C13}"/>
          </ac:picMkLst>
        </pc:picChg>
        <pc:picChg chg="add del mod">
          <ac:chgData name="黄冠超" userId="ddaa2323-6f9a-4302-adaf-33e01b3b7ab3" providerId="ADAL" clId="{F469627A-BFA2-413E-B61F-14B2F1FD03B2}" dt="2020-12-18T17:57:25.463" v="2787" actId="478"/>
          <ac:picMkLst>
            <pc:docMk/>
            <pc:sldMk cId="1191551549" sldId="295"/>
            <ac:picMk id="22" creationId="{F4C817A9-94BD-48C2-ADB1-C9F163AC1297}"/>
          </ac:picMkLst>
        </pc:picChg>
      </pc:sldChg>
      <pc:sldChg chg="addSp delSp modSp add mod modTransition modNotes modNotesTx">
        <pc:chgData name="黄冠超" userId="ddaa2323-6f9a-4302-adaf-33e01b3b7ab3" providerId="ADAL" clId="{F469627A-BFA2-413E-B61F-14B2F1FD03B2}" dt="2020-12-20T09:33:46.115" v="20376"/>
        <pc:sldMkLst>
          <pc:docMk/>
          <pc:sldMk cId="3946471457" sldId="296"/>
        </pc:sldMkLst>
        <pc:spChg chg="mod">
          <ac:chgData name="黄冠超" userId="ddaa2323-6f9a-4302-adaf-33e01b3b7ab3" providerId="ADAL" clId="{F469627A-BFA2-413E-B61F-14B2F1FD03B2}" dt="2020-12-18T18:13:32.390" v="3120"/>
          <ac:spMkLst>
            <pc:docMk/>
            <pc:sldMk cId="3946471457" sldId="296"/>
            <ac:spMk id="9" creationId="{D066CD53-C643-4D61-B456-44284FE6BD8D}"/>
          </ac:spMkLst>
        </pc:spChg>
        <pc:spChg chg="del">
          <ac:chgData name="黄冠超" userId="ddaa2323-6f9a-4302-adaf-33e01b3b7ab3" providerId="ADAL" clId="{F469627A-BFA2-413E-B61F-14B2F1FD03B2}" dt="2020-12-18T18:14:45.165" v="3131" actId="478"/>
          <ac:spMkLst>
            <pc:docMk/>
            <pc:sldMk cId="3946471457" sldId="296"/>
            <ac:spMk id="10" creationId="{A510A500-A71D-456C-854F-D2ABE2ABE8DD}"/>
          </ac:spMkLst>
        </pc:spChg>
        <pc:spChg chg="del">
          <ac:chgData name="黄冠超" userId="ddaa2323-6f9a-4302-adaf-33e01b3b7ab3" providerId="ADAL" clId="{F469627A-BFA2-413E-B61F-14B2F1FD03B2}" dt="2020-12-18T17:59:15.741" v="2804" actId="478"/>
          <ac:spMkLst>
            <pc:docMk/>
            <pc:sldMk cId="3946471457" sldId="296"/>
            <ac:spMk id="11" creationId="{5EA22F64-5A3B-4443-B6C1-F982C6B41FF2}"/>
          </ac:spMkLst>
        </pc:spChg>
        <pc:spChg chg="add mod">
          <ac:chgData name="黄冠超" userId="ddaa2323-6f9a-4302-adaf-33e01b3b7ab3" providerId="ADAL" clId="{F469627A-BFA2-413E-B61F-14B2F1FD03B2}" dt="2020-12-20T06:08:14.625" v="13149" actId="14100"/>
          <ac:spMkLst>
            <pc:docMk/>
            <pc:sldMk cId="3946471457" sldId="296"/>
            <ac:spMk id="12" creationId="{33FE652C-AF11-48B7-B04E-74CF2EBAFEEB}"/>
          </ac:spMkLst>
        </pc:spChg>
        <pc:spChg chg="add mod">
          <ac:chgData name="黄冠超" userId="ddaa2323-6f9a-4302-adaf-33e01b3b7ab3" providerId="ADAL" clId="{F469627A-BFA2-413E-B61F-14B2F1FD03B2}" dt="2020-12-18T18:14:45.401" v="3132"/>
          <ac:spMkLst>
            <pc:docMk/>
            <pc:sldMk cId="3946471457" sldId="296"/>
            <ac:spMk id="13" creationId="{4A964912-19DB-4182-BA4D-45EA58D92BEC}"/>
          </ac:spMkLst>
        </pc:spChg>
        <pc:picChg chg="add mod">
          <ac:chgData name="黄冠超" userId="ddaa2323-6f9a-4302-adaf-33e01b3b7ab3" providerId="ADAL" clId="{F469627A-BFA2-413E-B61F-14B2F1FD03B2}" dt="2020-12-18T18:14:45.401" v="3132"/>
          <ac:picMkLst>
            <pc:docMk/>
            <pc:sldMk cId="3946471457" sldId="296"/>
            <ac:picMk id="14" creationId="{890D5121-E699-47F5-97C8-9ED9D6524409}"/>
          </ac:picMkLst>
        </pc:picChg>
        <pc:picChg chg="del">
          <ac:chgData name="黄冠超" userId="ddaa2323-6f9a-4302-adaf-33e01b3b7ab3" providerId="ADAL" clId="{F469627A-BFA2-413E-B61F-14B2F1FD03B2}" dt="2020-12-18T18:14:45.165" v="3131" actId="478"/>
          <ac:picMkLst>
            <pc:docMk/>
            <pc:sldMk cId="3946471457" sldId="296"/>
            <ac:picMk id="15" creationId="{3029EAA7-3231-4B5D-A7C6-7D416B95A38E}"/>
          </ac:picMkLst>
        </pc:picChg>
        <pc:picChg chg="add mod ord">
          <ac:chgData name="黄冠超" userId="ddaa2323-6f9a-4302-adaf-33e01b3b7ab3" providerId="ADAL" clId="{F469627A-BFA2-413E-B61F-14B2F1FD03B2}" dt="2020-12-20T06:08:20.620" v="13151" actId="1076"/>
          <ac:picMkLst>
            <pc:docMk/>
            <pc:sldMk cId="3946471457" sldId="296"/>
            <ac:picMk id="16" creationId="{639AE23F-D77C-421D-B3C4-5B8474AF66E1}"/>
          </ac:picMkLst>
        </pc:picChg>
        <pc:picChg chg="del">
          <ac:chgData name="黄冠超" userId="ddaa2323-6f9a-4302-adaf-33e01b3b7ab3" providerId="ADAL" clId="{F469627A-BFA2-413E-B61F-14B2F1FD03B2}" dt="2020-12-18T18:14:45.165" v="3131" actId="478"/>
          <ac:picMkLst>
            <pc:docMk/>
            <pc:sldMk cId="3946471457" sldId="296"/>
            <ac:picMk id="22" creationId="{F4C817A9-94BD-48C2-ADB1-C9F163AC1297}"/>
          </ac:picMkLst>
        </pc:picChg>
      </pc:sldChg>
      <pc:sldChg chg="addSp delSp modSp add mod modTransition modNotes modNotesTx">
        <pc:chgData name="黄冠超" userId="ddaa2323-6f9a-4302-adaf-33e01b3b7ab3" providerId="ADAL" clId="{F469627A-BFA2-413E-B61F-14B2F1FD03B2}" dt="2020-12-20T09:33:46.115" v="20376"/>
        <pc:sldMkLst>
          <pc:docMk/>
          <pc:sldMk cId="3629505795" sldId="297"/>
        </pc:sldMkLst>
        <pc:spChg chg="mod">
          <ac:chgData name="黄冠超" userId="ddaa2323-6f9a-4302-adaf-33e01b3b7ab3" providerId="ADAL" clId="{F469627A-BFA2-413E-B61F-14B2F1FD03B2}" dt="2020-12-18T18:13:24.117" v="3119"/>
          <ac:spMkLst>
            <pc:docMk/>
            <pc:sldMk cId="3629505795" sldId="297"/>
            <ac:spMk id="9" creationId="{D066CD53-C643-4D61-B456-44284FE6BD8D}"/>
          </ac:spMkLst>
        </pc:spChg>
        <pc:spChg chg="add del mod">
          <ac:chgData name="黄冠超" userId="ddaa2323-6f9a-4302-adaf-33e01b3b7ab3" providerId="ADAL" clId="{F469627A-BFA2-413E-B61F-14B2F1FD03B2}" dt="2020-12-18T18:15:00.150" v="3137" actId="1076"/>
          <ac:spMkLst>
            <pc:docMk/>
            <pc:sldMk cId="3629505795" sldId="297"/>
            <ac:spMk id="10" creationId="{A510A500-A71D-456C-854F-D2ABE2ABE8DD}"/>
          </ac:spMkLst>
        </pc:spChg>
        <pc:spChg chg="add mod">
          <ac:chgData name="黄冠超" userId="ddaa2323-6f9a-4302-adaf-33e01b3b7ab3" providerId="ADAL" clId="{F469627A-BFA2-413E-B61F-14B2F1FD03B2}" dt="2020-12-18T18:07:38.646" v="2960"/>
          <ac:spMkLst>
            <pc:docMk/>
            <pc:sldMk cId="3629505795" sldId="297"/>
            <ac:spMk id="11" creationId="{55D2EE23-3CC6-494C-8D86-D3D4A3A63EF7}"/>
          </ac:spMkLst>
        </pc:spChg>
        <pc:spChg chg="del">
          <ac:chgData name="黄冠超" userId="ddaa2323-6f9a-4302-adaf-33e01b3b7ab3" providerId="ADAL" clId="{F469627A-BFA2-413E-B61F-14B2F1FD03B2}" dt="2020-12-18T18:03:28.052" v="2937" actId="478"/>
          <ac:spMkLst>
            <pc:docMk/>
            <pc:sldMk cId="3629505795" sldId="297"/>
            <ac:spMk id="12" creationId="{33FE652C-AF11-48B7-B04E-74CF2EBAFEEB}"/>
          </ac:spMkLst>
        </pc:spChg>
        <pc:spChg chg="add del mod">
          <ac:chgData name="黄冠超" userId="ddaa2323-6f9a-4302-adaf-33e01b3b7ab3" providerId="ADAL" clId="{F469627A-BFA2-413E-B61F-14B2F1FD03B2}" dt="2020-12-18T18:14:53.735" v="3135"/>
          <ac:spMkLst>
            <pc:docMk/>
            <pc:sldMk cId="3629505795" sldId="297"/>
            <ac:spMk id="13" creationId="{79877603-C853-4C3C-B621-FE797B8BB41F}"/>
          </ac:spMkLst>
        </pc:spChg>
        <pc:picChg chg="add del mod">
          <ac:chgData name="黄冠超" userId="ddaa2323-6f9a-4302-adaf-33e01b3b7ab3" providerId="ADAL" clId="{F469627A-BFA2-413E-B61F-14B2F1FD03B2}" dt="2020-12-18T18:14:53.735" v="3135"/>
          <ac:picMkLst>
            <pc:docMk/>
            <pc:sldMk cId="3629505795" sldId="297"/>
            <ac:picMk id="14" creationId="{1488806C-8E51-4DBF-9D8C-E92E3355EB47}"/>
          </ac:picMkLst>
        </pc:picChg>
        <pc:picChg chg="add del mod">
          <ac:chgData name="黄冠超" userId="ddaa2323-6f9a-4302-adaf-33e01b3b7ab3" providerId="ADAL" clId="{F469627A-BFA2-413E-B61F-14B2F1FD03B2}" dt="2020-12-18T18:15:11.401" v="3140" actId="1076"/>
          <ac:picMkLst>
            <pc:docMk/>
            <pc:sldMk cId="3629505795" sldId="297"/>
            <ac:picMk id="15" creationId="{3029EAA7-3231-4B5D-A7C6-7D416B95A38E}"/>
          </ac:picMkLst>
        </pc:picChg>
        <pc:picChg chg="add del mod">
          <ac:chgData name="黄冠超" userId="ddaa2323-6f9a-4302-adaf-33e01b3b7ab3" providerId="ADAL" clId="{F469627A-BFA2-413E-B61F-14B2F1FD03B2}" dt="2020-12-18T18:14:53.735" v="3135"/>
          <ac:picMkLst>
            <pc:docMk/>
            <pc:sldMk cId="3629505795" sldId="297"/>
            <ac:picMk id="16" creationId="{896448FC-6C91-4C81-B647-0769D60A640B}"/>
          </ac:picMkLst>
        </pc:picChg>
        <pc:picChg chg="add del mod">
          <ac:chgData name="黄冠超" userId="ddaa2323-6f9a-4302-adaf-33e01b3b7ab3" providerId="ADAL" clId="{F469627A-BFA2-413E-B61F-14B2F1FD03B2}" dt="2020-12-18T18:15:07.734" v="3139" actId="1076"/>
          <ac:picMkLst>
            <pc:docMk/>
            <pc:sldMk cId="3629505795" sldId="297"/>
            <ac:picMk id="22" creationId="{F4C817A9-94BD-48C2-ADB1-C9F163AC1297}"/>
          </ac:picMkLst>
        </pc:picChg>
      </pc:sldChg>
      <pc:sldChg chg="modSp add mod modTransition modNotes modNotesTx">
        <pc:chgData name="黄冠超" userId="ddaa2323-6f9a-4302-adaf-33e01b3b7ab3" providerId="ADAL" clId="{F469627A-BFA2-413E-B61F-14B2F1FD03B2}" dt="2020-12-20T09:33:46.115" v="20376"/>
        <pc:sldMkLst>
          <pc:docMk/>
          <pc:sldMk cId="3158106384" sldId="298"/>
        </pc:sldMkLst>
        <pc:spChg chg="mod">
          <ac:chgData name="黄冠超" userId="ddaa2323-6f9a-4302-adaf-33e01b3b7ab3" providerId="ADAL" clId="{F469627A-BFA2-413E-B61F-14B2F1FD03B2}" dt="2020-12-18T18:14:19.212" v="3130" actId="20577"/>
          <ac:spMkLst>
            <pc:docMk/>
            <pc:sldMk cId="3158106384" sldId="298"/>
            <ac:spMk id="4" creationId="{302CEC2D-97AC-4496-9EF9-AB4841F38CEF}"/>
          </ac:spMkLst>
        </pc:spChg>
        <pc:spChg chg="mod">
          <ac:chgData name="黄冠超" userId="ddaa2323-6f9a-4302-adaf-33e01b3b7ab3" providerId="ADAL" clId="{F469627A-BFA2-413E-B61F-14B2F1FD03B2}" dt="2020-12-18T18:11:05.035" v="2989" actId="20577"/>
          <ac:spMkLst>
            <pc:docMk/>
            <pc:sldMk cId="3158106384" sldId="298"/>
            <ac:spMk id="5" creationId="{DD506F9B-0167-4DED-BACB-A2E664112957}"/>
          </ac:spMkLst>
        </pc:spChg>
        <pc:spChg chg="mod">
          <ac:chgData name="黄冠超" userId="ddaa2323-6f9a-4302-adaf-33e01b3b7ab3" providerId="ADAL" clId="{F469627A-BFA2-413E-B61F-14B2F1FD03B2}" dt="2020-12-18T18:14:14.886" v="3127"/>
          <ac:spMkLst>
            <pc:docMk/>
            <pc:sldMk cId="3158106384" sldId="298"/>
            <ac:spMk id="8" creationId="{5C4607A4-F4A0-444A-8848-5A057225BE1A}"/>
          </ac:spMkLst>
        </pc:spChg>
        <pc:grpChg chg="mod">
          <ac:chgData name="黄冠超" userId="ddaa2323-6f9a-4302-adaf-33e01b3b7ab3" providerId="ADAL" clId="{F469627A-BFA2-413E-B61F-14B2F1FD03B2}" dt="2020-12-18T18:14:14.886" v="3127"/>
          <ac:grpSpMkLst>
            <pc:docMk/>
            <pc:sldMk cId="3158106384" sldId="298"/>
            <ac:grpSpMk id="11" creationId="{79E75CDC-E09C-404C-9A77-05E3E52DD3A7}"/>
          </ac:grpSpMkLst>
        </pc:grpChg>
      </pc:sldChg>
      <pc:sldChg chg="addSp modSp add mod modTransition modAnim modNotes modNotesTx">
        <pc:chgData name="黄冠超" userId="ddaa2323-6f9a-4302-adaf-33e01b3b7ab3" providerId="ADAL" clId="{F469627A-BFA2-413E-B61F-14B2F1FD03B2}" dt="2020-12-20T09:33:46.115" v="20376"/>
        <pc:sldMkLst>
          <pc:docMk/>
          <pc:sldMk cId="2023552525" sldId="299"/>
        </pc:sldMkLst>
        <pc:spChg chg="mod">
          <ac:chgData name="黄冠超" userId="ddaa2323-6f9a-4302-adaf-33e01b3b7ab3" providerId="ADAL" clId="{F469627A-BFA2-413E-B61F-14B2F1FD03B2}" dt="2020-12-19T03:47:10.441" v="5544"/>
          <ac:spMkLst>
            <pc:docMk/>
            <pc:sldMk cId="2023552525" sldId="299"/>
            <ac:spMk id="9" creationId="{D066CD53-C643-4D61-B456-44284FE6BD8D}"/>
          </ac:spMkLst>
        </pc:spChg>
        <pc:spChg chg="mod">
          <ac:chgData name="黄冠超" userId="ddaa2323-6f9a-4302-adaf-33e01b3b7ab3" providerId="ADAL" clId="{F469627A-BFA2-413E-B61F-14B2F1FD03B2}" dt="2020-12-19T02:13:51.278" v="3625" actId="1076"/>
          <ac:spMkLst>
            <pc:docMk/>
            <pc:sldMk cId="2023552525" sldId="299"/>
            <ac:spMk id="11" creationId="{634CC793-2B63-4395-A236-292FCDB855FE}"/>
          </ac:spMkLst>
        </pc:spChg>
        <pc:spChg chg="add mod">
          <ac:chgData name="黄冠超" userId="ddaa2323-6f9a-4302-adaf-33e01b3b7ab3" providerId="ADAL" clId="{F469627A-BFA2-413E-B61F-14B2F1FD03B2}" dt="2020-12-19T02:13:41.878" v="3604" actId="1076"/>
          <ac:spMkLst>
            <pc:docMk/>
            <pc:sldMk cId="2023552525" sldId="299"/>
            <ac:spMk id="12" creationId="{368F4624-DA2D-48CD-A873-2785A36DE266}"/>
          </ac:spMkLst>
        </pc:spChg>
        <pc:spChg chg="add mod">
          <ac:chgData name="黄冠超" userId="ddaa2323-6f9a-4302-adaf-33e01b3b7ab3" providerId="ADAL" clId="{F469627A-BFA2-413E-B61F-14B2F1FD03B2}" dt="2020-12-20T09:33:46.115" v="20376"/>
          <ac:spMkLst>
            <pc:docMk/>
            <pc:sldMk cId="2023552525" sldId="299"/>
            <ac:spMk id="13" creationId="{32DF2B79-FBC6-4143-BC4A-8A65B0A42250}"/>
          </ac:spMkLst>
        </pc:spChg>
        <pc:picChg chg="mod">
          <ac:chgData name="黄冠超" userId="ddaa2323-6f9a-4302-adaf-33e01b3b7ab3" providerId="ADAL" clId="{F469627A-BFA2-413E-B61F-14B2F1FD03B2}" dt="2020-12-19T02:16:45.199" v="3674" actId="1076"/>
          <ac:picMkLst>
            <pc:docMk/>
            <pc:sldMk cId="2023552525" sldId="299"/>
            <ac:picMk id="2" creationId="{D5006682-F01B-479D-B747-DA97CA3D8102}"/>
          </ac:picMkLst>
        </pc:picChg>
      </pc:sldChg>
      <pc:sldChg chg="addSp delSp modSp add mod modTransition delAnim modNotes modNotesTx">
        <pc:chgData name="黄冠超" userId="ddaa2323-6f9a-4302-adaf-33e01b3b7ab3" providerId="ADAL" clId="{F469627A-BFA2-413E-B61F-14B2F1FD03B2}" dt="2020-12-20T09:33:46.115" v="20376"/>
        <pc:sldMkLst>
          <pc:docMk/>
          <pc:sldMk cId="3543067857" sldId="300"/>
        </pc:sldMkLst>
        <pc:spChg chg="mod">
          <ac:chgData name="黄冠超" userId="ddaa2323-6f9a-4302-adaf-33e01b3b7ab3" providerId="ADAL" clId="{F469627A-BFA2-413E-B61F-14B2F1FD03B2}" dt="2020-12-19T02:24:57.443" v="3979"/>
          <ac:spMkLst>
            <pc:docMk/>
            <pc:sldMk cId="3543067857" sldId="300"/>
            <ac:spMk id="9" creationId="{D066CD53-C643-4D61-B456-44284FE6BD8D}"/>
          </ac:spMkLst>
        </pc:spChg>
        <pc:spChg chg="del">
          <ac:chgData name="黄冠超" userId="ddaa2323-6f9a-4302-adaf-33e01b3b7ab3" providerId="ADAL" clId="{F469627A-BFA2-413E-B61F-14B2F1FD03B2}" dt="2020-12-19T02:18:37.660" v="3724" actId="478"/>
          <ac:spMkLst>
            <pc:docMk/>
            <pc:sldMk cId="3543067857" sldId="300"/>
            <ac:spMk id="11" creationId="{634CC793-2B63-4395-A236-292FCDB855FE}"/>
          </ac:spMkLst>
        </pc:spChg>
        <pc:spChg chg="del">
          <ac:chgData name="黄冠超" userId="ddaa2323-6f9a-4302-adaf-33e01b3b7ab3" providerId="ADAL" clId="{F469627A-BFA2-413E-B61F-14B2F1FD03B2}" dt="2020-12-19T02:18:41.734" v="3726" actId="478"/>
          <ac:spMkLst>
            <pc:docMk/>
            <pc:sldMk cId="3543067857" sldId="300"/>
            <ac:spMk id="12" creationId="{368F4624-DA2D-48CD-A873-2785A36DE266}"/>
          </ac:spMkLst>
        </pc:spChg>
        <pc:spChg chg="del">
          <ac:chgData name="黄冠超" userId="ddaa2323-6f9a-4302-adaf-33e01b3b7ab3" providerId="ADAL" clId="{F469627A-BFA2-413E-B61F-14B2F1FD03B2}" dt="2020-12-19T02:18:40.220" v="3725" actId="478"/>
          <ac:spMkLst>
            <pc:docMk/>
            <pc:sldMk cId="3543067857" sldId="300"/>
            <ac:spMk id="13" creationId="{32DF2B79-FBC6-4143-BC4A-8A65B0A42250}"/>
          </ac:spMkLst>
        </pc:spChg>
        <pc:spChg chg="add mod">
          <ac:chgData name="黄冠超" userId="ddaa2323-6f9a-4302-adaf-33e01b3b7ab3" providerId="ADAL" clId="{F469627A-BFA2-413E-B61F-14B2F1FD03B2}" dt="2020-12-20T09:33:46.115" v="20376"/>
          <ac:spMkLst>
            <pc:docMk/>
            <pc:sldMk cId="3543067857" sldId="300"/>
            <ac:spMk id="14" creationId="{2534446B-BABC-4D33-9B0B-FF95BEAE38A2}"/>
          </ac:spMkLst>
        </pc:spChg>
        <pc:spChg chg="add mod">
          <ac:chgData name="黄冠超" userId="ddaa2323-6f9a-4302-adaf-33e01b3b7ab3" providerId="ADAL" clId="{F469627A-BFA2-413E-B61F-14B2F1FD03B2}" dt="2020-12-20T09:33:46.115" v="20376"/>
          <ac:spMkLst>
            <pc:docMk/>
            <pc:sldMk cId="3543067857" sldId="300"/>
            <ac:spMk id="15" creationId="{1B8398DC-7C33-4704-B4D8-BE9207908977}"/>
          </ac:spMkLst>
        </pc:spChg>
        <pc:picChg chg="del">
          <ac:chgData name="黄冠超" userId="ddaa2323-6f9a-4302-adaf-33e01b3b7ab3" providerId="ADAL" clId="{F469627A-BFA2-413E-B61F-14B2F1FD03B2}" dt="2020-12-19T02:19:38.640" v="3748" actId="478"/>
          <ac:picMkLst>
            <pc:docMk/>
            <pc:sldMk cId="3543067857" sldId="300"/>
            <ac:picMk id="2" creationId="{D5006682-F01B-479D-B747-DA97CA3D8102}"/>
          </ac:picMkLst>
        </pc:picChg>
      </pc:sldChg>
      <pc:sldChg chg="addSp delSp modSp add mod modTransition modNotes modNotesTx">
        <pc:chgData name="黄冠超" userId="ddaa2323-6f9a-4302-adaf-33e01b3b7ab3" providerId="ADAL" clId="{F469627A-BFA2-413E-B61F-14B2F1FD03B2}" dt="2020-12-20T09:33:46.115" v="20376"/>
        <pc:sldMkLst>
          <pc:docMk/>
          <pc:sldMk cId="405098831" sldId="301"/>
        </pc:sldMkLst>
        <pc:spChg chg="mod">
          <ac:chgData name="黄冠超" userId="ddaa2323-6f9a-4302-adaf-33e01b3b7ab3" providerId="ADAL" clId="{F469627A-BFA2-413E-B61F-14B2F1FD03B2}" dt="2020-12-19T02:25:10.712" v="3996"/>
          <ac:spMkLst>
            <pc:docMk/>
            <pc:sldMk cId="405098831" sldId="301"/>
            <ac:spMk id="9" creationId="{D066CD53-C643-4D61-B456-44284FE6BD8D}"/>
          </ac:spMkLst>
        </pc:spChg>
        <pc:spChg chg="del mod ord">
          <ac:chgData name="黄冠超" userId="ddaa2323-6f9a-4302-adaf-33e01b3b7ab3" providerId="ADAL" clId="{F469627A-BFA2-413E-B61F-14B2F1FD03B2}" dt="2020-12-19T02:27:44.071" v="4019" actId="21"/>
          <ac:spMkLst>
            <pc:docMk/>
            <pc:sldMk cId="405098831" sldId="301"/>
            <ac:spMk id="14" creationId="{2534446B-BABC-4D33-9B0B-FF95BEAE38A2}"/>
          </ac:spMkLst>
        </pc:spChg>
        <pc:spChg chg="del mod ord">
          <ac:chgData name="黄冠超" userId="ddaa2323-6f9a-4302-adaf-33e01b3b7ab3" providerId="ADAL" clId="{F469627A-BFA2-413E-B61F-14B2F1FD03B2}" dt="2020-12-19T02:27:44.071" v="4019" actId="21"/>
          <ac:spMkLst>
            <pc:docMk/>
            <pc:sldMk cId="405098831" sldId="301"/>
            <ac:spMk id="15" creationId="{1B8398DC-7C33-4704-B4D8-BE9207908977}"/>
          </ac:spMkLst>
        </pc:spChg>
        <pc:picChg chg="add mod">
          <ac:chgData name="黄冠超" userId="ddaa2323-6f9a-4302-adaf-33e01b3b7ab3" providerId="ADAL" clId="{F469627A-BFA2-413E-B61F-14B2F1FD03B2}" dt="2020-12-19T02:28:58.894" v="4073" actId="1037"/>
          <ac:picMkLst>
            <pc:docMk/>
            <pc:sldMk cId="405098831" sldId="301"/>
            <ac:picMk id="3" creationId="{46A468C9-626F-4E7F-AA00-3F3E1B8EB466}"/>
          </ac:picMkLst>
        </pc:picChg>
        <pc:picChg chg="add mod">
          <ac:chgData name="黄冠超" userId="ddaa2323-6f9a-4302-adaf-33e01b3b7ab3" providerId="ADAL" clId="{F469627A-BFA2-413E-B61F-14B2F1FD03B2}" dt="2020-12-19T02:28:53.164" v="4066" actId="1037"/>
          <ac:picMkLst>
            <pc:docMk/>
            <pc:sldMk cId="405098831" sldId="301"/>
            <ac:picMk id="5" creationId="{C35C1F7B-3039-4C30-BCDA-8F6409385145}"/>
          </ac:picMkLst>
        </pc:picChg>
        <pc:picChg chg="add mod ord">
          <ac:chgData name="黄冠超" userId="ddaa2323-6f9a-4302-adaf-33e01b3b7ab3" providerId="ADAL" clId="{F469627A-BFA2-413E-B61F-14B2F1FD03B2}" dt="2020-12-19T02:33:33.986" v="4108" actId="167"/>
          <ac:picMkLst>
            <pc:docMk/>
            <pc:sldMk cId="405098831" sldId="301"/>
            <ac:picMk id="13" creationId="{03BC3753-5BA7-49AA-B0D3-E66EBE5709D3}"/>
          </ac:picMkLst>
        </pc:picChg>
        <pc:cxnChg chg="add mod">
          <ac:chgData name="黄冠超" userId="ddaa2323-6f9a-4302-adaf-33e01b3b7ab3" providerId="ADAL" clId="{F469627A-BFA2-413E-B61F-14B2F1FD03B2}" dt="2020-12-19T02:29:37.684" v="4086" actId="1037"/>
          <ac:cxnSpMkLst>
            <pc:docMk/>
            <pc:sldMk cId="405098831" sldId="301"/>
            <ac:cxnSpMk id="7" creationId="{4319BE13-B8AE-45B2-9F6E-2FA528378911}"/>
          </ac:cxnSpMkLst>
        </pc:cxnChg>
      </pc:sldChg>
      <pc:sldChg chg="addSp delSp modSp add mod modTransition modNotes modNotesTx">
        <pc:chgData name="黄冠超" userId="ddaa2323-6f9a-4302-adaf-33e01b3b7ab3" providerId="ADAL" clId="{F469627A-BFA2-413E-B61F-14B2F1FD03B2}" dt="2020-12-20T09:33:46.115" v="20376"/>
        <pc:sldMkLst>
          <pc:docMk/>
          <pc:sldMk cId="72877263" sldId="302"/>
        </pc:sldMkLst>
        <pc:spChg chg="mod">
          <ac:chgData name="黄冠超" userId="ddaa2323-6f9a-4302-adaf-33e01b3b7ab3" providerId="ADAL" clId="{F469627A-BFA2-413E-B61F-14B2F1FD03B2}" dt="2020-12-19T02:37:56.837" v="4168" actId="14100"/>
          <ac:spMkLst>
            <pc:docMk/>
            <pc:sldMk cId="72877263" sldId="302"/>
            <ac:spMk id="9" creationId="{D066CD53-C643-4D61-B456-44284FE6BD8D}"/>
          </ac:spMkLst>
        </pc:spChg>
        <pc:spChg chg="ord">
          <ac:chgData name="黄冠超" userId="ddaa2323-6f9a-4302-adaf-33e01b3b7ab3" providerId="ADAL" clId="{F469627A-BFA2-413E-B61F-14B2F1FD03B2}" dt="2020-12-19T02:32:15.989" v="4104" actId="167"/>
          <ac:spMkLst>
            <pc:docMk/>
            <pc:sldMk cId="72877263" sldId="302"/>
            <ac:spMk id="10" creationId="{A510A500-A71D-456C-854F-D2ABE2ABE8DD}"/>
          </ac:spMkLst>
        </pc:spChg>
        <pc:picChg chg="mod modCrop">
          <ac:chgData name="黄冠超" userId="ddaa2323-6f9a-4302-adaf-33e01b3b7ab3" providerId="ADAL" clId="{F469627A-BFA2-413E-B61F-14B2F1FD03B2}" dt="2020-12-19T02:32:40.875" v="4105" actId="1440"/>
          <ac:picMkLst>
            <pc:docMk/>
            <pc:sldMk cId="72877263" sldId="302"/>
            <ac:picMk id="3" creationId="{46A468C9-626F-4E7F-AA00-3F3E1B8EB466}"/>
          </ac:picMkLst>
        </pc:picChg>
        <pc:picChg chg="add del">
          <ac:chgData name="黄冠超" userId="ddaa2323-6f9a-4302-adaf-33e01b3b7ab3" providerId="ADAL" clId="{F469627A-BFA2-413E-B61F-14B2F1FD03B2}" dt="2020-12-19T15:02:22.756" v="10599" actId="22"/>
          <ac:picMkLst>
            <pc:docMk/>
            <pc:sldMk cId="72877263" sldId="302"/>
            <ac:picMk id="4" creationId="{9E2B8D06-B716-42AD-913C-FC8D5CA71CEA}"/>
          </ac:picMkLst>
        </pc:picChg>
        <pc:picChg chg="add mod ord modCrop">
          <ac:chgData name="黄冠超" userId="ddaa2323-6f9a-4302-adaf-33e01b3b7ab3" providerId="ADAL" clId="{F469627A-BFA2-413E-B61F-14B2F1FD03B2}" dt="2020-12-19T02:34:16.106" v="4109" actId="732"/>
          <ac:picMkLst>
            <pc:docMk/>
            <pc:sldMk cId="72877263" sldId="302"/>
            <ac:picMk id="11" creationId="{1A1A2EB2-82D8-4BD2-AA06-2C4FB20DA4F1}"/>
          </ac:picMkLst>
        </pc:picChg>
      </pc:sldChg>
      <pc:sldChg chg="addSp modSp add del mod">
        <pc:chgData name="黄冠超" userId="ddaa2323-6f9a-4302-adaf-33e01b3b7ab3" providerId="ADAL" clId="{F469627A-BFA2-413E-B61F-14B2F1FD03B2}" dt="2020-12-19T02:31:19.391" v="4097" actId="47"/>
        <pc:sldMkLst>
          <pc:docMk/>
          <pc:sldMk cId="238481607" sldId="302"/>
        </pc:sldMkLst>
        <pc:picChg chg="mod modCrop">
          <ac:chgData name="黄冠超" userId="ddaa2323-6f9a-4302-adaf-33e01b3b7ab3" providerId="ADAL" clId="{F469627A-BFA2-413E-B61F-14B2F1FD03B2}" dt="2020-12-19T02:30:54.986" v="4096" actId="732"/>
          <ac:picMkLst>
            <pc:docMk/>
            <pc:sldMk cId="238481607" sldId="302"/>
            <ac:picMk id="3" creationId="{46A468C9-626F-4E7F-AA00-3F3E1B8EB466}"/>
          </ac:picMkLst>
        </pc:picChg>
        <pc:picChg chg="mod">
          <ac:chgData name="黄冠超" userId="ddaa2323-6f9a-4302-adaf-33e01b3b7ab3" providerId="ADAL" clId="{F469627A-BFA2-413E-B61F-14B2F1FD03B2}" dt="2020-12-19T02:30:23.844" v="4088" actId="1076"/>
          <ac:picMkLst>
            <pc:docMk/>
            <pc:sldMk cId="238481607" sldId="302"/>
            <ac:picMk id="5" creationId="{C35C1F7B-3039-4C30-BCDA-8F6409385145}"/>
          </ac:picMkLst>
        </pc:picChg>
        <pc:picChg chg="add mod">
          <ac:chgData name="黄冠超" userId="ddaa2323-6f9a-4302-adaf-33e01b3b7ab3" providerId="ADAL" clId="{F469627A-BFA2-413E-B61F-14B2F1FD03B2}" dt="2020-12-19T02:30:31.044" v="4091" actId="1076"/>
          <ac:picMkLst>
            <pc:docMk/>
            <pc:sldMk cId="238481607" sldId="302"/>
            <ac:picMk id="11" creationId="{48954686-C77A-43B6-85AE-D2AFFD80563E}"/>
          </ac:picMkLst>
        </pc:picChg>
        <pc:cxnChg chg="mod">
          <ac:chgData name="黄冠超" userId="ddaa2323-6f9a-4302-adaf-33e01b3b7ab3" providerId="ADAL" clId="{F469627A-BFA2-413E-B61F-14B2F1FD03B2}" dt="2020-12-19T02:30:26.675" v="4089" actId="1076"/>
          <ac:cxnSpMkLst>
            <pc:docMk/>
            <pc:sldMk cId="238481607" sldId="302"/>
            <ac:cxnSpMk id="7" creationId="{4319BE13-B8AE-45B2-9F6E-2FA528378911}"/>
          </ac:cxnSpMkLst>
        </pc:cxnChg>
      </pc:sldChg>
      <pc:sldChg chg="modSp add mod modTransition modNotes modNotesTx">
        <pc:chgData name="黄冠超" userId="ddaa2323-6f9a-4302-adaf-33e01b3b7ab3" providerId="ADAL" clId="{F469627A-BFA2-413E-B61F-14B2F1FD03B2}" dt="2020-12-20T09:33:46.115" v="20376"/>
        <pc:sldMkLst>
          <pc:docMk/>
          <pc:sldMk cId="3279522786" sldId="303"/>
        </pc:sldMkLst>
        <pc:spChg chg="mod">
          <ac:chgData name="黄冠超" userId="ddaa2323-6f9a-4302-adaf-33e01b3b7ab3" providerId="ADAL" clId="{F469627A-BFA2-413E-B61F-14B2F1FD03B2}" dt="2020-12-19T02:38:31.852" v="4176" actId="14100"/>
          <ac:spMkLst>
            <pc:docMk/>
            <pc:sldMk cId="3279522786" sldId="303"/>
            <ac:spMk id="9" creationId="{D066CD53-C643-4D61-B456-44284FE6BD8D}"/>
          </ac:spMkLst>
        </pc:spChg>
        <pc:picChg chg="mod modCrop">
          <ac:chgData name="黄冠超" userId="ddaa2323-6f9a-4302-adaf-33e01b3b7ab3" providerId="ADAL" clId="{F469627A-BFA2-413E-B61F-14B2F1FD03B2}" dt="2020-12-19T02:34:57.106" v="4112" actId="732"/>
          <ac:picMkLst>
            <pc:docMk/>
            <pc:sldMk cId="3279522786" sldId="303"/>
            <ac:picMk id="3" creationId="{46A468C9-626F-4E7F-AA00-3F3E1B8EB466}"/>
          </ac:picMkLst>
        </pc:picChg>
      </pc:sldChg>
      <pc:sldChg chg="modSp add mod modTransition modNotes modNotesTx">
        <pc:chgData name="黄冠超" userId="ddaa2323-6f9a-4302-adaf-33e01b3b7ab3" providerId="ADAL" clId="{F469627A-BFA2-413E-B61F-14B2F1FD03B2}" dt="2020-12-20T09:33:46.115" v="20376"/>
        <pc:sldMkLst>
          <pc:docMk/>
          <pc:sldMk cId="3208254558" sldId="304"/>
        </pc:sldMkLst>
        <pc:spChg chg="mod">
          <ac:chgData name="黄冠超" userId="ddaa2323-6f9a-4302-adaf-33e01b3b7ab3" providerId="ADAL" clId="{F469627A-BFA2-413E-B61F-14B2F1FD03B2}" dt="2020-12-19T02:38:41.148" v="4180" actId="14100"/>
          <ac:spMkLst>
            <pc:docMk/>
            <pc:sldMk cId="3208254558" sldId="304"/>
            <ac:spMk id="9" creationId="{D066CD53-C643-4D61-B456-44284FE6BD8D}"/>
          </ac:spMkLst>
        </pc:spChg>
        <pc:picChg chg="mod modCrop">
          <ac:chgData name="黄冠超" userId="ddaa2323-6f9a-4302-adaf-33e01b3b7ab3" providerId="ADAL" clId="{F469627A-BFA2-413E-B61F-14B2F1FD03B2}" dt="2020-12-19T02:35:15.966" v="4115" actId="732"/>
          <ac:picMkLst>
            <pc:docMk/>
            <pc:sldMk cId="3208254558" sldId="304"/>
            <ac:picMk id="3" creationId="{46A468C9-626F-4E7F-AA00-3F3E1B8EB466}"/>
          </ac:picMkLst>
        </pc:picChg>
      </pc:sldChg>
      <pc:sldChg chg="addSp delSp modSp add mod modTransition modAnim modNotes modNotesTx">
        <pc:chgData name="黄冠超" userId="ddaa2323-6f9a-4302-adaf-33e01b3b7ab3" providerId="ADAL" clId="{F469627A-BFA2-413E-B61F-14B2F1FD03B2}" dt="2020-12-20T13:13:27.157" v="23460" actId="20577"/>
        <pc:sldMkLst>
          <pc:docMk/>
          <pc:sldMk cId="1943041563" sldId="305"/>
        </pc:sldMkLst>
        <pc:spChg chg="mod">
          <ac:chgData name="黄冠超" userId="ddaa2323-6f9a-4302-adaf-33e01b3b7ab3" providerId="ADAL" clId="{F469627A-BFA2-413E-B61F-14B2F1FD03B2}" dt="2020-12-20T10:00:57.808" v="22244" actId="20577"/>
          <ac:spMkLst>
            <pc:docMk/>
            <pc:sldMk cId="1943041563" sldId="305"/>
            <ac:spMk id="9" creationId="{D066CD53-C643-4D61-B456-44284FE6BD8D}"/>
          </ac:spMkLst>
        </pc:spChg>
        <pc:spChg chg="ord">
          <ac:chgData name="黄冠超" userId="ddaa2323-6f9a-4302-adaf-33e01b3b7ab3" providerId="ADAL" clId="{F469627A-BFA2-413E-B61F-14B2F1FD03B2}" dt="2020-12-19T02:40:37.608" v="4230" actId="167"/>
          <ac:spMkLst>
            <pc:docMk/>
            <pc:sldMk cId="1943041563" sldId="305"/>
            <ac:spMk id="10" creationId="{A510A500-A71D-456C-854F-D2ABE2ABE8DD}"/>
          </ac:spMkLst>
        </pc:spChg>
        <pc:spChg chg="add mod">
          <ac:chgData name="黄冠超" userId="ddaa2323-6f9a-4302-adaf-33e01b3b7ab3" providerId="ADAL" clId="{F469627A-BFA2-413E-B61F-14B2F1FD03B2}" dt="2020-12-20T09:33:46.115" v="20376"/>
          <ac:spMkLst>
            <pc:docMk/>
            <pc:sldMk cId="1943041563" sldId="305"/>
            <ac:spMk id="11" creationId="{26E50B34-02D2-4948-86B5-EE90600B1D21}"/>
          </ac:spMkLst>
        </pc:spChg>
        <pc:spChg chg="add mod">
          <ac:chgData name="黄冠超" userId="ddaa2323-6f9a-4302-adaf-33e01b3b7ab3" providerId="ADAL" clId="{F469627A-BFA2-413E-B61F-14B2F1FD03B2}" dt="2020-12-19T03:47:42.160" v="5546" actId="313"/>
          <ac:spMkLst>
            <pc:docMk/>
            <pc:sldMk cId="1943041563" sldId="305"/>
            <ac:spMk id="12" creationId="{ABAB1AEC-FC7A-4B03-B9A3-839C82BFCD3D}"/>
          </ac:spMkLst>
        </pc:spChg>
        <pc:picChg chg="del">
          <ac:chgData name="黄冠超" userId="ddaa2323-6f9a-4302-adaf-33e01b3b7ab3" providerId="ADAL" clId="{F469627A-BFA2-413E-B61F-14B2F1FD03B2}" dt="2020-12-19T02:37:05.347" v="4126" actId="478"/>
          <ac:picMkLst>
            <pc:docMk/>
            <pc:sldMk cId="1943041563" sldId="305"/>
            <ac:picMk id="3" creationId="{46A468C9-626F-4E7F-AA00-3F3E1B8EB466}"/>
          </ac:picMkLst>
        </pc:picChg>
        <pc:picChg chg="del">
          <ac:chgData name="黄冠超" userId="ddaa2323-6f9a-4302-adaf-33e01b3b7ab3" providerId="ADAL" clId="{F469627A-BFA2-413E-B61F-14B2F1FD03B2}" dt="2020-12-19T02:40:58.109" v="4231" actId="478"/>
          <ac:picMkLst>
            <pc:docMk/>
            <pc:sldMk cId="1943041563" sldId="305"/>
            <ac:picMk id="13" creationId="{03BC3753-5BA7-49AA-B0D3-E66EBE5709D3}"/>
          </ac:picMkLst>
        </pc:picChg>
        <pc:cxnChg chg="del">
          <ac:chgData name="黄冠超" userId="ddaa2323-6f9a-4302-adaf-33e01b3b7ab3" providerId="ADAL" clId="{F469627A-BFA2-413E-B61F-14B2F1FD03B2}" dt="2020-12-19T02:41:00.190" v="4232" actId="478"/>
          <ac:cxnSpMkLst>
            <pc:docMk/>
            <pc:sldMk cId="1943041563" sldId="305"/>
            <ac:cxnSpMk id="7" creationId="{4319BE13-B8AE-45B2-9F6E-2FA528378911}"/>
          </ac:cxnSpMkLst>
        </pc:cxnChg>
      </pc:sldChg>
      <pc:sldChg chg="addSp delSp modSp add mod modTransition modNotesTx">
        <pc:chgData name="黄冠超" userId="ddaa2323-6f9a-4302-adaf-33e01b3b7ab3" providerId="ADAL" clId="{F469627A-BFA2-413E-B61F-14B2F1FD03B2}" dt="2020-12-20T07:01:05.625" v="14158" actId="20577"/>
        <pc:sldMkLst>
          <pc:docMk/>
          <pc:sldMk cId="1297129986" sldId="306"/>
        </pc:sldMkLst>
        <pc:spChg chg="mod">
          <ac:chgData name="黄冠超" userId="ddaa2323-6f9a-4302-adaf-33e01b3b7ab3" providerId="ADAL" clId="{F469627A-BFA2-413E-B61F-14B2F1FD03B2}" dt="2020-12-19T02:55:39.224" v="4838"/>
          <ac:spMkLst>
            <pc:docMk/>
            <pc:sldMk cId="1297129986" sldId="306"/>
            <ac:spMk id="12" creationId="{8347A96A-4C6A-406C-9CD9-61F4DB2B34FB}"/>
          </ac:spMkLst>
        </pc:spChg>
        <pc:spChg chg="mod">
          <ac:chgData name="黄冠超" userId="ddaa2323-6f9a-4302-adaf-33e01b3b7ab3" providerId="ADAL" clId="{F469627A-BFA2-413E-B61F-14B2F1FD03B2}" dt="2020-12-19T02:59:06.906" v="4944" actId="1076"/>
          <ac:spMkLst>
            <pc:docMk/>
            <pc:sldMk cId="1297129986" sldId="306"/>
            <ac:spMk id="13" creationId="{AD017FD6-92AE-43DE-AC3A-30945BE9C6A1}"/>
          </ac:spMkLst>
        </pc:spChg>
        <pc:spChg chg="add mod">
          <ac:chgData name="黄冠超" userId="ddaa2323-6f9a-4302-adaf-33e01b3b7ab3" providerId="ADAL" clId="{F469627A-BFA2-413E-B61F-14B2F1FD03B2}" dt="2020-12-19T02:58:57.947" v="4943" actId="1035"/>
          <ac:spMkLst>
            <pc:docMk/>
            <pc:sldMk cId="1297129986" sldId="306"/>
            <ac:spMk id="18" creationId="{2B1D8081-0109-469C-A8A2-41C49969F8F7}"/>
          </ac:spMkLst>
        </pc:spChg>
        <pc:spChg chg="add mod">
          <ac:chgData name="黄冠超" userId="ddaa2323-6f9a-4302-adaf-33e01b3b7ab3" providerId="ADAL" clId="{F469627A-BFA2-413E-B61F-14B2F1FD03B2}" dt="2020-12-20T06:49:55.497" v="13630" actId="20577"/>
          <ac:spMkLst>
            <pc:docMk/>
            <pc:sldMk cId="1297129986" sldId="306"/>
            <ac:spMk id="21" creationId="{375DF65A-9BB3-486B-91E8-AB1B09DD1F1E}"/>
          </ac:spMkLst>
        </pc:spChg>
        <pc:grpChg chg="del mod">
          <ac:chgData name="黄冠超" userId="ddaa2323-6f9a-4302-adaf-33e01b3b7ab3" providerId="ADAL" clId="{F469627A-BFA2-413E-B61F-14B2F1FD03B2}" dt="2020-12-20T06:45:19.044" v="13611" actId="478"/>
          <ac:grpSpMkLst>
            <pc:docMk/>
            <pc:sldMk cId="1297129986" sldId="306"/>
            <ac:grpSpMk id="5" creationId="{8DB0233D-1FEA-4279-8285-1F15BD018D94}"/>
          </ac:grpSpMkLst>
        </pc:grpChg>
        <pc:picChg chg="del mod">
          <ac:chgData name="黄冠超" userId="ddaa2323-6f9a-4302-adaf-33e01b3b7ab3" providerId="ADAL" clId="{F469627A-BFA2-413E-B61F-14B2F1FD03B2}" dt="2020-12-20T06:45:17.316" v="13610" actId="478"/>
          <ac:picMkLst>
            <pc:docMk/>
            <pc:sldMk cId="1297129986" sldId="306"/>
            <ac:picMk id="16" creationId="{04178446-9013-474D-8809-034454F88A09}"/>
          </ac:picMkLst>
        </pc:picChg>
      </pc:sldChg>
      <pc:sldChg chg="addSp delSp modSp add del mod ord">
        <pc:chgData name="黄冠超" userId="ddaa2323-6f9a-4302-adaf-33e01b3b7ab3" providerId="ADAL" clId="{F469627A-BFA2-413E-B61F-14B2F1FD03B2}" dt="2020-12-19T03:15:34.483" v="5246" actId="47"/>
        <pc:sldMkLst>
          <pc:docMk/>
          <pc:sldMk cId="791279156" sldId="307"/>
        </pc:sldMkLst>
        <pc:picChg chg="del">
          <ac:chgData name="黄冠超" userId="ddaa2323-6f9a-4302-adaf-33e01b3b7ab3" providerId="ADAL" clId="{F469627A-BFA2-413E-B61F-14B2F1FD03B2}" dt="2020-12-19T03:08:51.822" v="5021" actId="478"/>
          <ac:picMkLst>
            <pc:docMk/>
            <pc:sldMk cId="791279156" sldId="307"/>
            <ac:picMk id="3" creationId="{46A468C9-626F-4E7F-AA00-3F3E1B8EB466}"/>
          </ac:picMkLst>
        </pc:picChg>
        <pc:picChg chg="add mod">
          <ac:chgData name="黄冠超" userId="ddaa2323-6f9a-4302-adaf-33e01b3b7ab3" providerId="ADAL" clId="{F469627A-BFA2-413E-B61F-14B2F1FD03B2}" dt="2020-12-19T03:09:18.830" v="5032" actId="1076"/>
          <ac:picMkLst>
            <pc:docMk/>
            <pc:sldMk cId="791279156" sldId="307"/>
            <ac:picMk id="4" creationId="{9BA1305D-21F3-4ACC-9164-29B9DD93324E}"/>
          </ac:picMkLst>
        </pc:picChg>
        <pc:picChg chg="del">
          <ac:chgData name="黄冠超" userId="ddaa2323-6f9a-4302-adaf-33e01b3b7ab3" providerId="ADAL" clId="{F469627A-BFA2-413E-B61F-14B2F1FD03B2}" dt="2020-12-19T03:08:53.721" v="5024" actId="478"/>
          <ac:picMkLst>
            <pc:docMk/>
            <pc:sldMk cId="791279156" sldId="307"/>
            <ac:picMk id="5" creationId="{C35C1F7B-3039-4C30-BCDA-8F6409385145}"/>
          </ac:picMkLst>
        </pc:picChg>
        <pc:picChg chg="del">
          <ac:chgData name="黄冠超" userId="ddaa2323-6f9a-4302-adaf-33e01b3b7ab3" providerId="ADAL" clId="{F469627A-BFA2-413E-B61F-14B2F1FD03B2}" dt="2020-12-19T03:08:53.279" v="5023" actId="478"/>
          <ac:picMkLst>
            <pc:docMk/>
            <pc:sldMk cId="791279156" sldId="307"/>
            <ac:picMk id="13" creationId="{03BC3753-5BA7-49AA-B0D3-E66EBE5709D3}"/>
          </ac:picMkLst>
        </pc:picChg>
        <pc:cxnChg chg="del">
          <ac:chgData name="黄冠超" userId="ddaa2323-6f9a-4302-adaf-33e01b3b7ab3" providerId="ADAL" clId="{F469627A-BFA2-413E-B61F-14B2F1FD03B2}" dt="2020-12-19T03:08:52.849" v="5022" actId="478"/>
          <ac:cxnSpMkLst>
            <pc:docMk/>
            <pc:sldMk cId="791279156" sldId="307"/>
            <ac:cxnSpMk id="7" creationId="{4319BE13-B8AE-45B2-9F6E-2FA528378911}"/>
          </ac:cxnSpMkLst>
        </pc:cxnChg>
      </pc:sldChg>
      <pc:sldChg chg="addSp delSp modSp add mod ord modTransition modNotes modNotesTx">
        <pc:chgData name="黄冠超" userId="ddaa2323-6f9a-4302-adaf-33e01b3b7ab3" providerId="ADAL" clId="{F469627A-BFA2-413E-B61F-14B2F1FD03B2}" dt="2020-12-20T09:33:46.115" v="20376"/>
        <pc:sldMkLst>
          <pc:docMk/>
          <pc:sldMk cId="1408601786" sldId="308"/>
        </pc:sldMkLst>
        <pc:spChg chg="mod">
          <ac:chgData name="黄冠超" userId="ddaa2323-6f9a-4302-adaf-33e01b3b7ab3" providerId="ADAL" clId="{F469627A-BFA2-413E-B61F-14B2F1FD03B2}" dt="2020-12-19T03:12:20.112" v="5114"/>
          <ac:spMkLst>
            <pc:docMk/>
            <pc:sldMk cId="1408601786" sldId="308"/>
            <ac:spMk id="12" creationId="{8347A96A-4C6A-406C-9CD9-61F4DB2B34FB}"/>
          </ac:spMkLst>
        </pc:spChg>
        <pc:spChg chg="mod">
          <ac:chgData name="黄冠超" userId="ddaa2323-6f9a-4302-adaf-33e01b3b7ab3" providerId="ADAL" clId="{F469627A-BFA2-413E-B61F-14B2F1FD03B2}" dt="2020-12-20T09:33:46.115" v="20376"/>
          <ac:spMkLst>
            <pc:docMk/>
            <pc:sldMk cId="1408601786" sldId="308"/>
            <ac:spMk id="13" creationId="{AD017FD6-92AE-43DE-AC3A-30945BE9C6A1}"/>
          </ac:spMkLst>
        </pc:spChg>
        <pc:grpChg chg="del">
          <ac:chgData name="黄冠超" userId="ddaa2323-6f9a-4302-adaf-33e01b3b7ab3" providerId="ADAL" clId="{F469627A-BFA2-413E-B61F-14B2F1FD03B2}" dt="2020-12-19T03:10:01.080" v="5038" actId="478"/>
          <ac:grpSpMkLst>
            <pc:docMk/>
            <pc:sldMk cId="1408601786" sldId="308"/>
            <ac:grpSpMk id="5" creationId="{8DB0233D-1FEA-4279-8285-1F15BD018D94}"/>
          </ac:grpSpMkLst>
        </pc:grpChg>
        <pc:picChg chg="del">
          <ac:chgData name="黄冠超" userId="ddaa2323-6f9a-4302-adaf-33e01b3b7ab3" providerId="ADAL" clId="{F469627A-BFA2-413E-B61F-14B2F1FD03B2}" dt="2020-12-19T03:10:03.210" v="5039" actId="478"/>
          <ac:picMkLst>
            <pc:docMk/>
            <pc:sldMk cId="1408601786" sldId="308"/>
            <ac:picMk id="16" creationId="{04178446-9013-474D-8809-034454F88A09}"/>
          </ac:picMkLst>
        </pc:picChg>
        <pc:picChg chg="mod">
          <ac:chgData name="黄冠超" userId="ddaa2323-6f9a-4302-adaf-33e01b3b7ab3" providerId="ADAL" clId="{F469627A-BFA2-413E-B61F-14B2F1FD03B2}" dt="2020-12-19T03:12:42.291" v="5118" actId="1076"/>
          <ac:picMkLst>
            <pc:docMk/>
            <pc:sldMk cId="1408601786" sldId="308"/>
            <ac:picMk id="17" creationId="{86A62316-29ED-4FE2-9480-BD29C659AF4C}"/>
          </ac:picMkLst>
        </pc:picChg>
        <pc:picChg chg="add mod modCrop">
          <ac:chgData name="黄冠超" userId="ddaa2323-6f9a-4302-adaf-33e01b3b7ab3" providerId="ADAL" clId="{F469627A-BFA2-413E-B61F-14B2F1FD03B2}" dt="2020-12-19T03:12:33.951" v="5117" actId="1076"/>
          <ac:picMkLst>
            <pc:docMk/>
            <pc:sldMk cId="1408601786" sldId="308"/>
            <ac:picMk id="18" creationId="{9FECDAE7-A54A-4263-82AA-084360E32926}"/>
          </ac:picMkLst>
        </pc:picChg>
      </pc:sldChg>
      <pc:sldChg chg="addSp delSp modSp add mod modTransition setBg delAnim modNotesTx">
        <pc:chgData name="黄冠超" userId="ddaa2323-6f9a-4302-adaf-33e01b3b7ab3" providerId="ADAL" clId="{F469627A-BFA2-413E-B61F-14B2F1FD03B2}" dt="2020-12-20T09:04:39.383" v="18787" actId="20577"/>
        <pc:sldMkLst>
          <pc:docMk/>
          <pc:sldMk cId="1646921942" sldId="309"/>
        </pc:sldMkLst>
        <pc:spChg chg="mod">
          <ac:chgData name="黄冠超" userId="ddaa2323-6f9a-4302-adaf-33e01b3b7ab3" providerId="ADAL" clId="{F469627A-BFA2-413E-B61F-14B2F1FD03B2}" dt="2020-12-19T03:46:54.249" v="5531"/>
          <ac:spMkLst>
            <pc:docMk/>
            <pc:sldMk cId="1646921942" sldId="309"/>
            <ac:spMk id="9" creationId="{D066CD53-C643-4D61-B456-44284FE6BD8D}"/>
          </ac:spMkLst>
        </pc:spChg>
        <pc:spChg chg="del">
          <ac:chgData name="黄冠超" userId="ddaa2323-6f9a-4302-adaf-33e01b3b7ab3" providerId="ADAL" clId="{F469627A-BFA2-413E-B61F-14B2F1FD03B2}" dt="2020-12-19T03:47:55.343" v="5547" actId="478"/>
          <ac:spMkLst>
            <pc:docMk/>
            <pc:sldMk cId="1646921942" sldId="309"/>
            <ac:spMk id="11" creationId="{26E50B34-02D2-4948-86B5-EE90600B1D21}"/>
          </ac:spMkLst>
        </pc:spChg>
        <pc:spChg chg="del mod">
          <ac:chgData name="黄冠超" userId="ddaa2323-6f9a-4302-adaf-33e01b3b7ab3" providerId="ADAL" clId="{F469627A-BFA2-413E-B61F-14B2F1FD03B2}" dt="2020-12-19T03:52:33.942" v="5648" actId="478"/>
          <ac:spMkLst>
            <pc:docMk/>
            <pc:sldMk cId="1646921942" sldId="309"/>
            <ac:spMk id="12" creationId="{ABAB1AEC-FC7A-4B03-B9A3-839C82BFCD3D}"/>
          </ac:spMkLst>
        </pc:spChg>
        <pc:spChg chg="add mod">
          <ac:chgData name="黄冠超" userId="ddaa2323-6f9a-4302-adaf-33e01b3b7ab3" providerId="ADAL" clId="{F469627A-BFA2-413E-B61F-14B2F1FD03B2}" dt="2020-12-19T05:45:34.690" v="5688"/>
          <ac:spMkLst>
            <pc:docMk/>
            <pc:sldMk cId="1646921942" sldId="309"/>
            <ac:spMk id="13" creationId="{5A91C47E-A7B1-4FA2-8568-0E7C282E2F5C}"/>
          </ac:spMkLst>
        </pc:spChg>
        <pc:picChg chg="add mod">
          <ac:chgData name="黄冠超" userId="ddaa2323-6f9a-4302-adaf-33e01b3b7ab3" providerId="ADAL" clId="{F469627A-BFA2-413E-B61F-14B2F1FD03B2}" dt="2020-12-19T03:52:28.652" v="5647" actId="1076"/>
          <ac:picMkLst>
            <pc:docMk/>
            <pc:sldMk cId="1646921942" sldId="309"/>
            <ac:picMk id="3" creationId="{9FAF7E7F-B0DE-4184-8DAF-6C382F1412F2}"/>
          </ac:picMkLst>
        </pc:picChg>
        <pc:picChg chg="add del mod">
          <ac:chgData name="黄冠超" userId="ddaa2323-6f9a-4302-adaf-33e01b3b7ab3" providerId="ADAL" clId="{F469627A-BFA2-413E-B61F-14B2F1FD03B2}" dt="2020-12-19T08:19:46.064" v="6908" actId="478"/>
          <ac:picMkLst>
            <pc:docMk/>
            <pc:sldMk cId="1646921942" sldId="309"/>
            <ac:picMk id="4" creationId="{7B97572D-157A-44D8-AF1E-B975342D6FD4}"/>
          </ac:picMkLst>
        </pc:picChg>
        <pc:picChg chg="del">
          <ac:chgData name="黄冠超" userId="ddaa2323-6f9a-4302-adaf-33e01b3b7ab3" providerId="ADAL" clId="{F469627A-BFA2-413E-B61F-14B2F1FD03B2}" dt="2020-12-19T03:51:40.689" v="5633" actId="478"/>
          <ac:picMkLst>
            <pc:docMk/>
            <pc:sldMk cId="1646921942" sldId="309"/>
            <ac:picMk id="5" creationId="{C35C1F7B-3039-4C30-BCDA-8F6409385145}"/>
          </ac:picMkLst>
        </pc:picChg>
      </pc:sldChg>
      <pc:sldChg chg="new del">
        <pc:chgData name="黄冠超" userId="ddaa2323-6f9a-4302-adaf-33e01b3b7ab3" providerId="ADAL" clId="{F469627A-BFA2-413E-B61F-14B2F1FD03B2}" dt="2020-12-19T05:44:39.959" v="5673" actId="680"/>
        <pc:sldMkLst>
          <pc:docMk/>
          <pc:sldMk cId="40739698" sldId="310"/>
        </pc:sldMkLst>
      </pc:sldChg>
      <pc:sldChg chg="addSp delSp modSp add mod modTransition setBg modNotes modNotesTx">
        <pc:chgData name="黄冠超" userId="ddaa2323-6f9a-4302-adaf-33e01b3b7ab3" providerId="ADAL" clId="{F469627A-BFA2-413E-B61F-14B2F1FD03B2}" dt="2020-12-20T09:33:46.115" v="20376"/>
        <pc:sldMkLst>
          <pc:docMk/>
          <pc:sldMk cId="1593554361" sldId="310"/>
        </pc:sldMkLst>
        <pc:spChg chg="del mod">
          <ac:chgData name="黄冠超" userId="ddaa2323-6f9a-4302-adaf-33e01b3b7ab3" providerId="ADAL" clId="{F469627A-BFA2-413E-B61F-14B2F1FD03B2}" dt="2020-12-19T05:47:59.481" v="5717" actId="478"/>
          <ac:spMkLst>
            <pc:docMk/>
            <pc:sldMk cId="1593554361" sldId="310"/>
            <ac:spMk id="9" creationId="{D066CD53-C643-4D61-B456-44284FE6BD8D}"/>
          </ac:spMkLst>
        </pc:spChg>
        <pc:spChg chg="add mod">
          <ac:chgData name="黄冠超" userId="ddaa2323-6f9a-4302-adaf-33e01b3b7ab3" providerId="ADAL" clId="{F469627A-BFA2-413E-B61F-14B2F1FD03B2}" dt="2020-12-19T05:48:04.801" v="5718"/>
          <ac:spMkLst>
            <pc:docMk/>
            <pc:sldMk cId="1593554361" sldId="310"/>
            <ac:spMk id="10" creationId="{1EE7C5E6-295F-4642-A969-94187C654D5A}"/>
          </ac:spMkLst>
        </pc:spChg>
        <pc:spChg chg="add mod">
          <ac:chgData name="黄冠超" userId="ddaa2323-6f9a-4302-adaf-33e01b3b7ab3" providerId="ADAL" clId="{F469627A-BFA2-413E-B61F-14B2F1FD03B2}" dt="2020-12-19T05:52:50.294" v="6016" actId="113"/>
          <ac:spMkLst>
            <pc:docMk/>
            <pc:sldMk cId="1593554361" sldId="310"/>
            <ac:spMk id="11" creationId="{A6836D52-4B97-4C65-82F4-C1457E4BD1C9}"/>
          </ac:spMkLst>
        </pc:spChg>
        <pc:spChg chg="del">
          <ac:chgData name="黄冠超" userId="ddaa2323-6f9a-4302-adaf-33e01b3b7ab3" providerId="ADAL" clId="{F469627A-BFA2-413E-B61F-14B2F1FD03B2}" dt="2020-12-19T05:46:41.291" v="5690" actId="478"/>
          <ac:spMkLst>
            <pc:docMk/>
            <pc:sldMk cId="1593554361" sldId="310"/>
            <ac:spMk id="12" creationId="{33FE652C-AF11-48B7-B04E-74CF2EBAFEEB}"/>
          </ac:spMkLst>
        </pc:spChg>
        <pc:spChg chg="ord">
          <ac:chgData name="黄冠超" userId="ddaa2323-6f9a-4302-adaf-33e01b3b7ab3" providerId="ADAL" clId="{F469627A-BFA2-413E-B61F-14B2F1FD03B2}" dt="2020-12-19T05:48:26.606" v="5719" actId="167"/>
          <ac:spMkLst>
            <pc:docMk/>
            <pc:sldMk cId="1593554361" sldId="310"/>
            <ac:spMk id="13" creationId="{4A964912-19DB-4182-BA4D-45EA58D92BEC}"/>
          </ac:spMkLst>
        </pc:spChg>
        <pc:picChg chg="add mod ord">
          <ac:chgData name="黄冠超" userId="ddaa2323-6f9a-4302-adaf-33e01b3b7ab3" providerId="ADAL" clId="{F469627A-BFA2-413E-B61F-14B2F1FD03B2}" dt="2020-12-19T05:47:04.521" v="5695" actId="167"/>
          <ac:picMkLst>
            <pc:docMk/>
            <pc:sldMk cId="1593554361" sldId="310"/>
            <ac:picMk id="3" creationId="{5E8497C4-6FEB-4B6A-8817-2EC9FC26D6AE}"/>
          </ac:picMkLst>
        </pc:picChg>
        <pc:picChg chg="del">
          <ac:chgData name="黄冠超" userId="ddaa2323-6f9a-4302-adaf-33e01b3b7ab3" providerId="ADAL" clId="{F469627A-BFA2-413E-B61F-14B2F1FD03B2}" dt="2020-12-19T05:47:08.671" v="5696" actId="478"/>
          <ac:picMkLst>
            <pc:docMk/>
            <pc:sldMk cId="1593554361" sldId="310"/>
            <ac:picMk id="16" creationId="{639AE23F-D77C-421D-B3C4-5B8474AF66E1}"/>
          </ac:picMkLst>
        </pc:picChg>
      </pc:sldChg>
      <pc:sldChg chg="modSp add mod modTransition modNotes modNotesTx">
        <pc:chgData name="黄冠超" userId="ddaa2323-6f9a-4302-adaf-33e01b3b7ab3" providerId="ADAL" clId="{F469627A-BFA2-413E-B61F-14B2F1FD03B2}" dt="2020-12-20T09:33:46.115" v="20376"/>
        <pc:sldMkLst>
          <pc:docMk/>
          <pc:sldMk cId="3738620366" sldId="311"/>
        </pc:sldMkLst>
        <pc:spChg chg="mod">
          <ac:chgData name="黄冠超" userId="ddaa2323-6f9a-4302-adaf-33e01b3b7ab3" providerId="ADAL" clId="{F469627A-BFA2-413E-B61F-14B2F1FD03B2}" dt="2020-12-19T05:53:07.444" v="6025" actId="113"/>
          <ac:spMkLst>
            <pc:docMk/>
            <pc:sldMk cId="3738620366" sldId="311"/>
            <ac:spMk id="11" creationId="{A6836D52-4B97-4C65-82F4-C1457E4BD1C9}"/>
          </ac:spMkLst>
        </pc:spChg>
        <pc:picChg chg="mod modCrop">
          <ac:chgData name="黄冠超" userId="ddaa2323-6f9a-4302-adaf-33e01b3b7ab3" providerId="ADAL" clId="{F469627A-BFA2-413E-B61F-14B2F1FD03B2}" dt="2020-12-19T05:54:39.755" v="6043" actId="732"/>
          <ac:picMkLst>
            <pc:docMk/>
            <pc:sldMk cId="3738620366" sldId="311"/>
            <ac:picMk id="3" creationId="{5E8497C4-6FEB-4B6A-8817-2EC9FC26D6AE}"/>
          </ac:picMkLst>
        </pc:picChg>
      </pc:sldChg>
      <pc:sldChg chg="modSp add mod modTransition modNotes modNotesTx">
        <pc:chgData name="黄冠超" userId="ddaa2323-6f9a-4302-adaf-33e01b3b7ab3" providerId="ADAL" clId="{F469627A-BFA2-413E-B61F-14B2F1FD03B2}" dt="2020-12-20T09:33:46.115" v="20376"/>
        <pc:sldMkLst>
          <pc:docMk/>
          <pc:sldMk cId="1181970825" sldId="312"/>
        </pc:sldMkLst>
        <pc:spChg chg="mod">
          <ac:chgData name="黄冠超" userId="ddaa2323-6f9a-4302-adaf-33e01b3b7ab3" providerId="ADAL" clId="{F469627A-BFA2-413E-B61F-14B2F1FD03B2}" dt="2020-12-19T05:55:33.835" v="6055"/>
          <ac:spMkLst>
            <pc:docMk/>
            <pc:sldMk cId="1181970825" sldId="312"/>
            <ac:spMk id="11" creationId="{A6836D52-4B97-4C65-82F4-C1457E4BD1C9}"/>
          </ac:spMkLst>
        </pc:spChg>
        <pc:picChg chg="mod modCrop">
          <ac:chgData name="黄冠超" userId="ddaa2323-6f9a-4302-adaf-33e01b3b7ab3" providerId="ADAL" clId="{F469627A-BFA2-413E-B61F-14B2F1FD03B2}" dt="2020-12-19T05:56:38.386" v="6062" actId="18131"/>
          <ac:picMkLst>
            <pc:docMk/>
            <pc:sldMk cId="1181970825" sldId="312"/>
            <ac:picMk id="3" creationId="{5E8497C4-6FEB-4B6A-8817-2EC9FC26D6AE}"/>
          </ac:picMkLst>
        </pc:picChg>
      </pc:sldChg>
      <pc:sldChg chg="modSp add mod modTransition modNotes modNotesTx">
        <pc:chgData name="黄冠超" userId="ddaa2323-6f9a-4302-adaf-33e01b3b7ab3" providerId="ADAL" clId="{F469627A-BFA2-413E-B61F-14B2F1FD03B2}" dt="2020-12-20T13:18:11.103" v="23462" actId="20577"/>
        <pc:sldMkLst>
          <pc:docMk/>
          <pc:sldMk cId="3039492056" sldId="313"/>
        </pc:sldMkLst>
        <pc:spChg chg="mod">
          <ac:chgData name="黄冠超" userId="ddaa2323-6f9a-4302-adaf-33e01b3b7ab3" providerId="ADAL" clId="{F469627A-BFA2-413E-B61F-14B2F1FD03B2}" dt="2020-12-19T05:57:06.405" v="6072" actId="113"/>
          <ac:spMkLst>
            <pc:docMk/>
            <pc:sldMk cId="3039492056" sldId="313"/>
            <ac:spMk id="11" creationId="{A6836D52-4B97-4C65-82F4-C1457E4BD1C9}"/>
          </ac:spMkLst>
        </pc:spChg>
        <pc:picChg chg="mod modCrop">
          <ac:chgData name="黄冠超" userId="ddaa2323-6f9a-4302-adaf-33e01b3b7ab3" providerId="ADAL" clId="{F469627A-BFA2-413E-B61F-14B2F1FD03B2}" dt="2020-12-19T05:57:23.906" v="6076" actId="18131"/>
          <ac:picMkLst>
            <pc:docMk/>
            <pc:sldMk cId="3039492056" sldId="313"/>
            <ac:picMk id="3" creationId="{5E8497C4-6FEB-4B6A-8817-2EC9FC26D6AE}"/>
          </ac:picMkLst>
        </pc:picChg>
      </pc:sldChg>
      <pc:sldChg chg="modSp add del mod modTransition modNotes modNotesTx">
        <pc:chgData name="黄冠超" userId="ddaa2323-6f9a-4302-adaf-33e01b3b7ab3" providerId="ADAL" clId="{F469627A-BFA2-413E-B61F-14B2F1FD03B2}" dt="2020-12-20T13:18:37.925" v="23463" actId="20577"/>
        <pc:sldMkLst>
          <pc:docMk/>
          <pc:sldMk cId="283655403" sldId="314"/>
        </pc:sldMkLst>
        <pc:spChg chg="mod">
          <ac:chgData name="黄冠超" userId="ddaa2323-6f9a-4302-adaf-33e01b3b7ab3" providerId="ADAL" clId="{F469627A-BFA2-413E-B61F-14B2F1FD03B2}" dt="2020-12-19T15:09:22.595" v="10663" actId="20577"/>
          <ac:spMkLst>
            <pc:docMk/>
            <pc:sldMk cId="283655403" sldId="314"/>
            <ac:spMk id="11" creationId="{A6836D52-4B97-4C65-82F4-C1457E4BD1C9}"/>
          </ac:spMkLst>
        </pc:spChg>
        <pc:picChg chg="mod modCrop">
          <ac:chgData name="黄冠超" userId="ddaa2323-6f9a-4302-adaf-33e01b3b7ab3" providerId="ADAL" clId="{F469627A-BFA2-413E-B61F-14B2F1FD03B2}" dt="2020-12-19T06:16:31.407" v="6095" actId="18131"/>
          <ac:picMkLst>
            <pc:docMk/>
            <pc:sldMk cId="283655403" sldId="314"/>
            <ac:picMk id="3" creationId="{5E8497C4-6FEB-4B6A-8817-2EC9FC26D6AE}"/>
          </ac:picMkLst>
        </pc:picChg>
      </pc:sldChg>
      <pc:sldChg chg="addSp delSp modSp add mod modTransition setBg modNotesTx">
        <pc:chgData name="黄冠超" userId="ddaa2323-6f9a-4302-adaf-33e01b3b7ab3" providerId="ADAL" clId="{F469627A-BFA2-413E-B61F-14B2F1FD03B2}" dt="2020-12-20T09:19:26.027" v="19947" actId="20577"/>
        <pc:sldMkLst>
          <pc:docMk/>
          <pc:sldMk cId="2992237790" sldId="315"/>
        </pc:sldMkLst>
        <pc:spChg chg="add mod">
          <ac:chgData name="黄冠超" userId="ddaa2323-6f9a-4302-adaf-33e01b3b7ab3" providerId="ADAL" clId="{F469627A-BFA2-413E-B61F-14B2F1FD03B2}" dt="2020-12-19T06:23:20.380" v="6403" actId="1076"/>
          <ac:spMkLst>
            <pc:docMk/>
            <pc:sldMk cId="2992237790" sldId="315"/>
            <ac:spMk id="9" creationId="{1BAE3D9C-ABFD-4D85-A665-CD41D933F5BC}"/>
          </ac:spMkLst>
        </pc:spChg>
        <pc:spChg chg="mod">
          <ac:chgData name="黄冠超" userId="ddaa2323-6f9a-4302-adaf-33e01b3b7ab3" providerId="ADAL" clId="{F469627A-BFA2-413E-B61F-14B2F1FD03B2}" dt="2020-12-19T06:26:25.052" v="6676" actId="1035"/>
          <ac:spMkLst>
            <pc:docMk/>
            <pc:sldMk cId="2992237790" sldId="315"/>
            <ac:spMk id="11" creationId="{A6836D52-4B97-4C65-82F4-C1457E4BD1C9}"/>
          </ac:spMkLst>
        </pc:spChg>
        <pc:graphicFrameChg chg="add del mod ord modGraphic">
          <ac:chgData name="黄冠超" userId="ddaa2323-6f9a-4302-adaf-33e01b3b7ab3" providerId="ADAL" clId="{F469627A-BFA2-413E-B61F-14B2F1FD03B2}" dt="2020-12-20T04:11:28.570" v="10802" actId="478"/>
          <ac:graphicFrameMkLst>
            <pc:docMk/>
            <pc:sldMk cId="2992237790" sldId="315"/>
            <ac:graphicFrameMk id="3" creationId="{84222AAB-F365-49CA-8AC5-7D9A3614B8DD}"/>
          </ac:graphicFrameMkLst>
        </pc:graphicFrameChg>
        <pc:graphicFrameChg chg="add mod modGraphic">
          <ac:chgData name="黄冠超" userId="ddaa2323-6f9a-4302-adaf-33e01b3b7ab3" providerId="ADAL" clId="{F469627A-BFA2-413E-B61F-14B2F1FD03B2}" dt="2020-12-20T04:12:00.493" v="10807" actId="1076"/>
          <ac:graphicFrameMkLst>
            <pc:docMk/>
            <pc:sldMk cId="2992237790" sldId="315"/>
            <ac:graphicFrameMk id="5" creationId="{03772C8D-FA90-4103-9B7A-493A4D559A55}"/>
          </ac:graphicFrameMkLst>
        </pc:graphicFrameChg>
        <pc:picChg chg="del">
          <ac:chgData name="黄冠超" userId="ddaa2323-6f9a-4302-adaf-33e01b3b7ab3" providerId="ADAL" clId="{F469627A-BFA2-413E-B61F-14B2F1FD03B2}" dt="2020-12-19T06:22:15.511" v="6385" actId="478"/>
          <ac:picMkLst>
            <pc:docMk/>
            <pc:sldMk cId="2992237790" sldId="315"/>
            <ac:picMk id="3" creationId="{5E8497C4-6FEB-4B6A-8817-2EC9FC26D6AE}"/>
          </ac:picMkLst>
        </pc:picChg>
      </pc:sldChg>
      <pc:sldChg chg="addSp delSp modSp new del mod setBg">
        <pc:chgData name="黄冠超" userId="ddaa2323-6f9a-4302-adaf-33e01b3b7ab3" providerId="ADAL" clId="{F469627A-BFA2-413E-B61F-14B2F1FD03B2}" dt="2020-12-19T08:21:58.727" v="7109" actId="47"/>
        <pc:sldMkLst>
          <pc:docMk/>
          <pc:sldMk cId="392554437" sldId="316"/>
        </pc:sldMkLst>
        <pc:spChg chg="add del mod">
          <ac:chgData name="黄冠超" userId="ddaa2323-6f9a-4302-adaf-33e01b3b7ab3" providerId="ADAL" clId="{F469627A-BFA2-413E-B61F-14B2F1FD03B2}" dt="2020-12-19T07:08:07.110" v="6836" actId="478"/>
          <ac:spMkLst>
            <pc:docMk/>
            <pc:sldMk cId="392554437" sldId="316"/>
            <ac:spMk id="2" creationId="{E7B0A6C6-F7A5-4062-87AD-2B7FB8B70B48}"/>
          </ac:spMkLst>
        </pc:spChg>
        <pc:spChg chg="add mod">
          <ac:chgData name="黄冠超" userId="ddaa2323-6f9a-4302-adaf-33e01b3b7ab3" providerId="ADAL" clId="{F469627A-BFA2-413E-B61F-14B2F1FD03B2}" dt="2020-12-19T07:08:44.338" v="6840" actId="1076"/>
          <ac:spMkLst>
            <pc:docMk/>
            <pc:sldMk cId="392554437" sldId="316"/>
            <ac:spMk id="4" creationId="{2BE186DE-E0BF-41D1-9F97-2313E09254D6}"/>
          </ac:spMkLst>
        </pc:spChg>
      </pc:sldChg>
      <pc:sldChg chg="addSp delSp modSp add mod modTransition delAnim modNotesTx">
        <pc:chgData name="黄冠超" userId="ddaa2323-6f9a-4302-adaf-33e01b3b7ab3" providerId="ADAL" clId="{F469627A-BFA2-413E-B61F-14B2F1FD03B2}" dt="2020-12-20T09:21:19.910" v="20050" actId="20577"/>
        <pc:sldMkLst>
          <pc:docMk/>
          <pc:sldMk cId="1132067252" sldId="316"/>
        </pc:sldMkLst>
        <pc:spChg chg="del">
          <ac:chgData name="黄冠超" userId="ddaa2323-6f9a-4302-adaf-33e01b3b7ab3" providerId="ADAL" clId="{F469627A-BFA2-413E-B61F-14B2F1FD03B2}" dt="2020-12-20T04:12:07.881" v="10808" actId="478"/>
          <ac:spMkLst>
            <pc:docMk/>
            <pc:sldMk cId="1132067252" sldId="316"/>
            <ac:spMk id="4" creationId="{923BEDD7-B7D9-49D9-9B53-E44657B54931}"/>
          </ac:spMkLst>
        </pc:spChg>
        <pc:spChg chg="mod">
          <ac:chgData name="黄冠超" userId="ddaa2323-6f9a-4302-adaf-33e01b3b7ab3" providerId="ADAL" clId="{F469627A-BFA2-413E-B61F-14B2F1FD03B2}" dt="2020-12-20T04:13:41.208" v="10816" actId="1076"/>
          <ac:spMkLst>
            <pc:docMk/>
            <pc:sldMk cId="1132067252" sldId="316"/>
            <ac:spMk id="14" creationId="{A8D6576C-5127-4EE3-A5B5-89E72B3253C2}"/>
          </ac:spMkLst>
        </pc:spChg>
        <pc:spChg chg="add del mod">
          <ac:chgData name="黄冠超" userId="ddaa2323-6f9a-4302-adaf-33e01b3b7ab3" providerId="ADAL" clId="{F469627A-BFA2-413E-B61F-14B2F1FD03B2}" dt="2020-12-20T04:13:24.453" v="10815" actId="478"/>
          <ac:spMkLst>
            <pc:docMk/>
            <pc:sldMk cId="1132067252" sldId="316"/>
            <ac:spMk id="16" creationId="{D5C00985-9C80-4DC7-B1CC-510BCECBA68E}"/>
          </ac:spMkLst>
        </pc:spChg>
      </pc:sldChg>
      <pc:sldChg chg="modSp add mod modTransition modNotes modNotesTx">
        <pc:chgData name="黄冠超" userId="ddaa2323-6f9a-4302-adaf-33e01b3b7ab3" providerId="ADAL" clId="{F469627A-BFA2-413E-B61F-14B2F1FD03B2}" dt="2020-12-20T09:40:17.983" v="20430" actId="20577"/>
        <pc:sldMkLst>
          <pc:docMk/>
          <pc:sldMk cId="1217604533" sldId="317"/>
        </pc:sldMkLst>
        <pc:spChg chg="mod">
          <ac:chgData name="黄冠超" userId="ddaa2323-6f9a-4302-adaf-33e01b3b7ab3" providerId="ADAL" clId="{F469627A-BFA2-413E-B61F-14B2F1FD03B2}" dt="2020-12-20T04:14:10.868" v="10836" actId="1076"/>
          <ac:spMkLst>
            <pc:docMk/>
            <pc:sldMk cId="1217604533" sldId="317"/>
            <ac:spMk id="12" creationId="{E36A4A94-F015-4905-9088-CFA51C51516A}"/>
          </ac:spMkLst>
        </pc:spChg>
        <pc:spChg chg="mod">
          <ac:chgData name="黄冠超" userId="ddaa2323-6f9a-4302-adaf-33e01b3b7ab3" providerId="ADAL" clId="{F469627A-BFA2-413E-B61F-14B2F1FD03B2}" dt="2020-12-20T04:13:58.226" v="10832" actId="1035"/>
          <ac:spMkLst>
            <pc:docMk/>
            <pc:sldMk cId="1217604533" sldId="317"/>
            <ac:spMk id="14" creationId="{A8D6576C-5127-4EE3-A5B5-89E72B3253C2}"/>
          </ac:spMkLst>
        </pc:spChg>
      </pc:sldChg>
      <pc:sldChg chg="addSp delSp modSp new del mod setBg">
        <pc:chgData name="黄冠超" userId="ddaa2323-6f9a-4302-adaf-33e01b3b7ab3" providerId="ADAL" clId="{F469627A-BFA2-413E-B61F-14B2F1FD03B2}" dt="2020-12-19T07:19:26.813" v="6896" actId="47"/>
        <pc:sldMkLst>
          <pc:docMk/>
          <pc:sldMk cId="3033752009" sldId="317"/>
        </pc:sldMkLst>
        <pc:picChg chg="add del mod">
          <ac:chgData name="黄冠超" userId="ddaa2323-6f9a-4302-adaf-33e01b3b7ab3" providerId="ADAL" clId="{F469627A-BFA2-413E-B61F-14B2F1FD03B2}" dt="2020-12-19T07:17:21.750" v="6853" actId="478"/>
          <ac:picMkLst>
            <pc:docMk/>
            <pc:sldMk cId="3033752009" sldId="317"/>
            <ac:picMk id="2" creationId="{DF14E98E-1270-4C3C-B3C9-B8740D891D65}"/>
          </ac:picMkLst>
        </pc:picChg>
        <pc:picChg chg="add mod">
          <ac:chgData name="黄冠超" userId="ddaa2323-6f9a-4302-adaf-33e01b3b7ab3" providerId="ADAL" clId="{F469627A-BFA2-413E-B61F-14B2F1FD03B2}" dt="2020-12-19T07:18:33.737" v="6895" actId="1076"/>
          <ac:picMkLst>
            <pc:docMk/>
            <pc:sldMk cId="3033752009" sldId="317"/>
            <ac:picMk id="4" creationId="{99A71806-6638-40F6-9B01-5F8567A52864}"/>
          </ac:picMkLst>
        </pc:picChg>
      </pc:sldChg>
      <pc:sldChg chg="modSp add mod modTransition modNotes modNotesTx">
        <pc:chgData name="黄冠超" userId="ddaa2323-6f9a-4302-adaf-33e01b3b7ab3" providerId="ADAL" clId="{F469627A-BFA2-413E-B61F-14B2F1FD03B2}" dt="2020-12-20T09:33:46.115" v="20376"/>
        <pc:sldMkLst>
          <pc:docMk/>
          <pc:sldMk cId="324178552" sldId="318"/>
        </pc:sldMkLst>
        <pc:spChg chg="mod">
          <ac:chgData name="黄冠超" userId="ddaa2323-6f9a-4302-adaf-33e01b3b7ab3" providerId="ADAL" clId="{F469627A-BFA2-413E-B61F-14B2F1FD03B2}" dt="2020-12-20T04:16:51.673" v="10872"/>
          <ac:spMkLst>
            <pc:docMk/>
            <pc:sldMk cId="324178552" sldId="318"/>
            <ac:spMk id="4" creationId="{302CEC2D-97AC-4496-9EF9-AB4841F38CEF}"/>
          </ac:spMkLst>
        </pc:spChg>
        <pc:spChg chg="mod">
          <ac:chgData name="黄冠超" userId="ddaa2323-6f9a-4302-adaf-33e01b3b7ab3" providerId="ADAL" clId="{F469627A-BFA2-413E-B61F-14B2F1FD03B2}" dt="2020-12-20T04:16:29.099" v="10840" actId="20577"/>
          <ac:spMkLst>
            <pc:docMk/>
            <pc:sldMk cId="324178552" sldId="318"/>
            <ac:spMk id="5" creationId="{DD506F9B-0167-4DED-BACB-A2E664112957}"/>
          </ac:spMkLst>
        </pc:spChg>
        <pc:spChg chg="mod">
          <ac:chgData name="黄冠超" userId="ddaa2323-6f9a-4302-adaf-33e01b3b7ab3" providerId="ADAL" clId="{F469627A-BFA2-413E-B61F-14B2F1FD03B2}" dt="2020-12-20T04:17:14.099" v="10930" actId="20577"/>
          <ac:spMkLst>
            <pc:docMk/>
            <pc:sldMk cId="324178552" sldId="318"/>
            <ac:spMk id="8" creationId="{5C4607A4-F4A0-444A-8848-5A057225BE1A}"/>
          </ac:spMkLst>
        </pc:spChg>
      </pc:sldChg>
      <pc:sldChg chg="addSp delSp modSp add mod modTransition modNotesTx">
        <pc:chgData name="黄冠超" userId="ddaa2323-6f9a-4302-adaf-33e01b3b7ab3" providerId="ADAL" clId="{F469627A-BFA2-413E-B61F-14B2F1FD03B2}" dt="2020-12-20T09:44:23.800" v="20803"/>
        <pc:sldMkLst>
          <pc:docMk/>
          <pc:sldMk cId="4274598845" sldId="319"/>
        </pc:sldMkLst>
        <pc:spChg chg="del">
          <ac:chgData name="黄冠超" userId="ddaa2323-6f9a-4302-adaf-33e01b3b7ab3" providerId="ADAL" clId="{F469627A-BFA2-413E-B61F-14B2F1FD03B2}" dt="2020-12-20T05:14:17.798" v="11587" actId="478"/>
          <ac:spMkLst>
            <pc:docMk/>
            <pc:sldMk cId="4274598845" sldId="319"/>
            <ac:spMk id="9" creationId="{D066CD53-C643-4D61-B456-44284FE6BD8D}"/>
          </ac:spMkLst>
        </pc:spChg>
        <pc:spChg chg="add mod">
          <ac:chgData name="黄冠超" userId="ddaa2323-6f9a-4302-adaf-33e01b3b7ab3" providerId="ADAL" clId="{F469627A-BFA2-413E-B61F-14B2F1FD03B2}" dt="2020-12-20T05:14:37.958" v="11628" actId="20577"/>
          <ac:spMkLst>
            <pc:docMk/>
            <pc:sldMk cId="4274598845" sldId="319"/>
            <ac:spMk id="12" creationId="{86105F60-5E00-4404-A5BA-2132DA18E161}"/>
          </ac:spMkLst>
        </pc:spChg>
        <pc:spChg chg="del">
          <ac:chgData name="黄冠超" userId="ddaa2323-6f9a-4302-adaf-33e01b3b7ab3" providerId="ADAL" clId="{F469627A-BFA2-413E-B61F-14B2F1FD03B2}" dt="2020-12-20T05:06:51.898" v="11444" actId="478"/>
          <ac:spMkLst>
            <pc:docMk/>
            <pc:sldMk cId="4274598845" sldId="319"/>
            <ac:spMk id="13" creationId="{27B4D583-ABDE-4612-A9D4-B527AF15D66A}"/>
          </ac:spMkLst>
        </pc:spChg>
        <pc:picChg chg="add mod ord modCrop">
          <ac:chgData name="黄冠超" userId="ddaa2323-6f9a-4302-adaf-33e01b3b7ab3" providerId="ADAL" clId="{F469627A-BFA2-413E-B61F-14B2F1FD03B2}" dt="2020-12-20T05:09:22.308" v="11523" actId="167"/>
          <ac:picMkLst>
            <pc:docMk/>
            <pc:sldMk cId="4274598845" sldId="319"/>
            <ac:picMk id="3" creationId="{E63D305E-D1C2-4F91-86FF-5FAA04FDB0CD}"/>
          </ac:picMkLst>
        </pc:picChg>
        <pc:picChg chg="add mod ord">
          <ac:chgData name="黄冠超" userId="ddaa2323-6f9a-4302-adaf-33e01b3b7ab3" providerId="ADAL" clId="{F469627A-BFA2-413E-B61F-14B2F1FD03B2}" dt="2020-12-20T05:07:15.214" v="11452" actId="14100"/>
          <ac:picMkLst>
            <pc:docMk/>
            <pc:sldMk cId="4274598845" sldId="319"/>
            <ac:picMk id="5" creationId="{59EF8E7A-1462-48A5-8E82-157490A349FC}"/>
          </ac:picMkLst>
        </pc:picChg>
      </pc:sldChg>
      <pc:sldChg chg="addSp delSp modSp add mod modTransition modNotesTx">
        <pc:chgData name="黄冠超" userId="ddaa2323-6f9a-4302-adaf-33e01b3b7ab3" providerId="ADAL" clId="{F469627A-BFA2-413E-B61F-14B2F1FD03B2}" dt="2020-12-20T09:46:45.695" v="20928" actId="20577"/>
        <pc:sldMkLst>
          <pc:docMk/>
          <pc:sldMk cId="524792209" sldId="320"/>
        </pc:sldMkLst>
        <pc:spChg chg="del ord">
          <ac:chgData name="黄冠超" userId="ddaa2323-6f9a-4302-adaf-33e01b3b7ab3" providerId="ADAL" clId="{F469627A-BFA2-413E-B61F-14B2F1FD03B2}" dt="2020-12-20T05:14:47.433" v="11629" actId="478"/>
          <ac:spMkLst>
            <pc:docMk/>
            <pc:sldMk cId="524792209" sldId="320"/>
            <ac:spMk id="9" creationId="{D066CD53-C643-4D61-B456-44284FE6BD8D}"/>
          </ac:spMkLst>
        </pc:spChg>
        <pc:spChg chg="ord">
          <ac:chgData name="黄冠超" userId="ddaa2323-6f9a-4302-adaf-33e01b3b7ab3" providerId="ADAL" clId="{F469627A-BFA2-413E-B61F-14B2F1FD03B2}" dt="2020-12-20T05:14:00.786" v="11586" actId="167"/>
          <ac:spMkLst>
            <pc:docMk/>
            <pc:sldMk cId="524792209" sldId="320"/>
            <ac:spMk id="10" creationId="{A510A500-A71D-456C-854F-D2ABE2ABE8DD}"/>
          </ac:spMkLst>
        </pc:spChg>
        <pc:spChg chg="add mod">
          <ac:chgData name="黄冠超" userId="ddaa2323-6f9a-4302-adaf-33e01b3b7ab3" providerId="ADAL" clId="{F469627A-BFA2-413E-B61F-14B2F1FD03B2}" dt="2020-12-20T05:14:48.433" v="11630"/>
          <ac:spMkLst>
            <pc:docMk/>
            <pc:sldMk cId="524792209" sldId="320"/>
            <ac:spMk id="11" creationId="{415EC54D-2252-4736-ACB5-745C37A53D5D}"/>
          </ac:spMkLst>
        </pc:spChg>
        <pc:picChg chg="mod ord modCrop">
          <ac:chgData name="黄冠超" userId="ddaa2323-6f9a-4302-adaf-33e01b3b7ab3" providerId="ADAL" clId="{F469627A-BFA2-413E-B61F-14B2F1FD03B2}" dt="2020-12-20T05:12:28.227" v="11569" actId="167"/>
          <ac:picMkLst>
            <pc:docMk/>
            <pc:sldMk cId="524792209" sldId="320"/>
            <ac:picMk id="3" creationId="{E63D305E-D1C2-4F91-86FF-5FAA04FDB0CD}"/>
          </ac:picMkLst>
        </pc:picChg>
        <pc:picChg chg="mod ord modCrop">
          <ac:chgData name="黄冠超" userId="ddaa2323-6f9a-4302-adaf-33e01b3b7ab3" providerId="ADAL" clId="{F469627A-BFA2-413E-B61F-14B2F1FD03B2}" dt="2020-12-20T05:13:17.733" v="11585" actId="1076"/>
          <ac:picMkLst>
            <pc:docMk/>
            <pc:sldMk cId="524792209" sldId="320"/>
            <ac:picMk id="5" creationId="{59EF8E7A-1462-48A5-8E82-157490A349FC}"/>
          </ac:picMkLst>
        </pc:picChg>
        <pc:picChg chg="add del mod ord">
          <ac:chgData name="黄冠超" userId="ddaa2323-6f9a-4302-adaf-33e01b3b7ab3" providerId="ADAL" clId="{F469627A-BFA2-413E-B61F-14B2F1FD03B2}" dt="2020-12-20T09:35:52.270" v="20380" actId="478"/>
          <ac:picMkLst>
            <pc:docMk/>
            <pc:sldMk cId="524792209" sldId="320"/>
            <ac:picMk id="15" creationId="{3029EAA7-3231-4B5D-A7C6-7D416B95A38E}"/>
          </ac:picMkLst>
        </pc:picChg>
        <pc:picChg chg="mod ord">
          <ac:chgData name="黄冠超" userId="ddaa2323-6f9a-4302-adaf-33e01b3b7ab3" providerId="ADAL" clId="{F469627A-BFA2-413E-B61F-14B2F1FD03B2}" dt="2020-12-20T05:10:35.380" v="11545" actId="166"/>
          <ac:picMkLst>
            <pc:docMk/>
            <pc:sldMk cId="524792209" sldId="320"/>
            <ac:picMk id="22" creationId="{F4C817A9-94BD-48C2-ADB1-C9F163AC1297}"/>
          </ac:picMkLst>
        </pc:picChg>
      </pc:sldChg>
      <pc:sldChg chg="add del">
        <pc:chgData name="黄冠超" userId="ddaa2323-6f9a-4302-adaf-33e01b3b7ab3" providerId="ADAL" clId="{F469627A-BFA2-413E-B61F-14B2F1FD03B2}" dt="2020-12-20T05:23:20.922" v="11654"/>
        <pc:sldMkLst>
          <pc:docMk/>
          <pc:sldMk cId="773557494" sldId="321"/>
        </pc:sldMkLst>
      </pc:sldChg>
      <pc:sldChg chg="addSp delSp modSp add mod modTransition modNotesTx">
        <pc:chgData name="黄冠超" userId="ddaa2323-6f9a-4302-adaf-33e01b3b7ab3" providerId="ADAL" clId="{F469627A-BFA2-413E-B61F-14B2F1FD03B2}" dt="2020-12-20T09:48:23.271" v="21002" actId="20577"/>
        <pc:sldMkLst>
          <pc:docMk/>
          <pc:sldMk cId="3389805475" sldId="321"/>
        </pc:sldMkLst>
        <pc:spChg chg="del mod">
          <ac:chgData name="黄冠超" userId="ddaa2323-6f9a-4302-adaf-33e01b3b7ab3" providerId="ADAL" clId="{F469627A-BFA2-413E-B61F-14B2F1FD03B2}" dt="2020-12-20T05:38:49.356" v="11977" actId="478"/>
          <ac:spMkLst>
            <pc:docMk/>
            <pc:sldMk cId="3389805475" sldId="321"/>
            <ac:spMk id="9" creationId="{D066CD53-C643-4D61-B456-44284FE6BD8D}"/>
          </ac:spMkLst>
        </pc:spChg>
        <pc:spChg chg="add mod">
          <ac:chgData name="黄冠超" userId="ddaa2323-6f9a-4302-adaf-33e01b3b7ab3" providerId="ADAL" clId="{F469627A-BFA2-413E-B61F-14B2F1FD03B2}" dt="2020-12-20T05:40:03.655" v="12060" actId="1035"/>
          <ac:spMkLst>
            <pc:docMk/>
            <pc:sldMk cId="3389805475" sldId="321"/>
            <ac:spMk id="13" creationId="{9EDF89D1-8AF9-4B34-86CA-818B5844D19A}"/>
          </ac:spMkLst>
        </pc:spChg>
        <pc:picChg chg="mod">
          <ac:chgData name="黄冠超" userId="ddaa2323-6f9a-4302-adaf-33e01b3b7ab3" providerId="ADAL" clId="{F469627A-BFA2-413E-B61F-14B2F1FD03B2}" dt="2020-12-20T05:33:30.924" v="11974" actId="1038"/>
          <ac:picMkLst>
            <pc:docMk/>
            <pc:sldMk cId="3389805475" sldId="321"/>
            <ac:picMk id="3" creationId="{F3CE3B5C-5083-4F14-8B62-EAD25B68EFDC}"/>
          </ac:picMkLst>
        </pc:picChg>
        <pc:picChg chg="add del mod">
          <ac:chgData name="黄冠超" userId="ddaa2323-6f9a-4302-adaf-33e01b3b7ab3" providerId="ADAL" clId="{F469627A-BFA2-413E-B61F-14B2F1FD03B2}" dt="2020-12-20T05:30:47.008" v="11772" actId="478"/>
          <ac:picMkLst>
            <pc:docMk/>
            <pc:sldMk cId="3389805475" sldId="321"/>
            <ac:picMk id="4" creationId="{58D72106-6E46-43E0-BB18-147D9670277E}"/>
          </ac:picMkLst>
        </pc:picChg>
        <pc:picChg chg="del">
          <ac:chgData name="黄冠超" userId="ddaa2323-6f9a-4302-adaf-33e01b3b7ab3" providerId="ADAL" clId="{F469627A-BFA2-413E-B61F-14B2F1FD03B2}" dt="2020-12-20T09:35:41.788" v="20377" actId="478"/>
          <ac:picMkLst>
            <pc:docMk/>
            <pc:sldMk cId="3389805475" sldId="321"/>
            <ac:picMk id="6" creationId="{B21481E1-A813-453A-9322-BD3C43BD5214}"/>
          </ac:picMkLst>
        </pc:picChg>
        <pc:picChg chg="add mod ord">
          <ac:chgData name="黄冠超" userId="ddaa2323-6f9a-4302-adaf-33e01b3b7ab3" providerId="ADAL" clId="{F469627A-BFA2-413E-B61F-14B2F1FD03B2}" dt="2020-12-20T05:33:30.924" v="11974" actId="1038"/>
          <ac:picMkLst>
            <pc:docMk/>
            <pc:sldMk cId="3389805475" sldId="321"/>
            <ac:picMk id="7" creationId="{2B9B1CF5-183B-4022-A714-19320CD6135B}"/>
          </ac:picMkLst>
        </pc:picChg>
        <pc:picChg chg="del">
          <ac:chgData name="黄冠超" userId="ddaa2323-6f9a-4302-adaf-33e01b3b7ab3" providerId="ADAL" clId="{F469627A-BFA2-413E-B61F-14B2F1FD03B2}" dt="2020-12-20T05:38:51.571" v="11978" actId="478"/>
          <ac:picMkLst>
            <pc:docMk/>
            <pc:sldMk cId="3389805475" sldId="321"/>
            <ac:picMk id="8" creationId="{4599AE1C-FC71-4EBA-B38B-E7F976F4C79E}"/>
          </ac:picMkLst>
        </pc:picChg>
        <pc:picChg chg="mod ord">
          <ac:chgData name="黄冠超" userId="ddaa2323-6f9a-4302-adaf-33e01b3b7ab3" providerId="ADAL" clId="{F469627A-BFA2-413E-B61F-14B2F1FD03B2}" dt="2020-12-20T05:33:37.519" v="11975" actId="166"/>
          <ac:picMkLst>
            <pc:docMk/>
            <pc:sldMk cId="3389805475" sldId="321"/>
            <ac:picMk id="12" creationId="{08201048-A77A-4D7D-B6DA-A75A5F544DF6}"/>
          </ac:picMkLst>
        </pc:picChg>
        <pc:picChg chg="add mod">
          <ac:chgData name="黄冠超" userId="ddaa2323-6f9a-4302-adaf-33e01b3b7ab3" providerId="ADAL" clId="{F469627A-BFA2-413E-B61F-14B2F1FD03B2}" dt="2020-12-20T05:39:30.409" v="12000"/>
          <ac:picMkLst>
            <pc:docMk/>
            <pc:sldMk cId="3389805475" sldId="321"/>
            <ac:picMk id="14" creationId="{0E9F9154-D9CF-457A-BC9F-120EFFD71B11}"/>
          </ac:picMkLst>
        </pc:picChg>
      </pc:sldChg>
      <pc:sldChg chg="addSp delSp modSp add mod modNotesTx">
        <pc:chgData name="黄冠超" userId="ddaa2323-6f9a-4302-adaf-33e01b3b7ab3" providerId="ADAL" clId="{F469627A-BFA2-413E-B61F-14B2F1FD03B2}" dt="2020-12-20T09:48:50.292" v="21064" actId="20577"/>
        <pc:sldMkLst>
          <pc:docMk/>
          <pc:sldMk cId="2841909350" sldId="322"/>
        </pc:sldMkLst>
        <pc:spChg chg="mod">
          <ac:chgData name="黄冠超" userId="ddaa2323-6f9a-4302-adaf-33e01b3b7ab3" providerId="ADAL" clId="{F469627A-BFA2-413E-B61F-14B2F1FD03B2}" dt="2020-12-20T05:41:46.115" v="12092" actId="20577"/>
          <ac:spMkLst>
            <pc:docMk/>
            <pc:sldMk cId="2841909350" sldId="322"/>
            <ac:spMk id="12" creationId="{86105F60-5E00-4404-A5BA-2132DA18E161}"/>
          </ac:spMkLst>
        </pc:spChg>
        <pc:picChg chg="del">
          <ac:chgData name="黄冠超" userId="ddaa2323-6f9a-4302-adaf-33e01b3b7ab3" providerId="ADAL" clId="{F469627A-BFA2-413E-B61F-14B2F1FD03B2}" dt="2020-12-20T05:44:13.355" v="12093" actId="478"/>
          <ac:picMkLst>
            <pc:docMk/>
            <pc:sldMk cId="2841909350" sldId="322"/>
            <ac:picMk id="3" creationId="{E63D305E-D1C2-4F91-86FF-5FAA04FDB0CD}"/>
          </ac:picMkLst>
        </pc:picChg>
        <pc:picChg chg="add mod">
          <ac:chgData name="黄冠超" userId="ddaa2323-6f9a-4302-adaf-33e01b3b7ab3" providerId="ADAL" clId="{F469627A-BFA2-413E-B61F-14B2F1FD03B2}" dt="2020-12-20T05:44:40.981" v="12102" actId="1076"/>
          <ac:picMkLst>
            <pc:docMk/>
            <pc:sldMk cId="2841909350" sldId="322"/>
            <ac:picMk id="4" creationId="{F25A2169-0D8A-4935-AA8E-F9A5FA791D65}"/>
          </ac:picMkLst>
        </pc:picChg>
        <pc:picChg chg="del">
          <ac:chgData name="黄冠超" userId="ddaa2323-6f9a-4302-adaf-33e01b3b7ab3" providerId="ADAL" clId="{F469627A-BFA2-413E-B61F-14B2F1FD03B2}" dt="2020-12-20T05:41:35.076" v="12066" actId="478"/>
          <ac:picMkLst>
            <pc:docMk/>
            <pc:sldMk cId="2841909350" sldId="322"/>
            <ac:picMk id="5" creationId="{59EF8E7A-1462-48A5-8E82-157490A349FC}"/>
          </ac:picMkLst>
        </pc:picChg>
        <pc:picChg chg="ord">
          <ac:chgData name="黄冠超" userId="ddaa2323-6f9a-4302-adaf-33e01b3b7ab3" providerId="ADAL" clId="{F469627A-BFA2-413E-B61F-14B2F1FD03B2}" dt="2020-12-20T05:44:43.634" v="12103" actId="166"/>
          <ac:picMkLst>
            <pc:docMk/>
            <pc:sldMk cId="2841909350" sldId="322"/>
            <ac:picMk id="15" creationId="{3029EAA7-3231-4B5D-A7C6-7D416B95A38E}"/>
          </ac:picMkLst>
        </pc:picChg>
        <pc:picChg chg="mod">
          <ac:chgData name="黄冠超" userId="ddaa2323-6f9a-4302-adaf-33e01b3b7ab3" providerId="ADAL" clId="{F469627A-BFA2-413E-B61F-14B2F1FD03B2}" dt="2020-12-20T05:44:28.462" v="12099" actId="1076"/>
          <ac:picMkLst>
            <pc:docMk/>
            <pc:sldMk cId="2841909350" sldId="322"/>
            <ac:picMk id="22" creationId="{F4C817A9-94BD-48C2-ADB1-C9F163AC1297}"/>
          </ac:picMkLst>
        </pc:picChg>
      </pc:sldChg>
      <pc:sldChg chg="addSp delSp modSp add mod modNotesTx">
        <pc:chgData name="黄冠超" userId="ddaa2323-6f9a-4302-adaf-33e01b3b7ab3" providerId="ADAL" clId="{F469627A-BFA2-413E-B61F-14B2F1FD03B2}" dt="2020-12-20T09:58:03.837" v="22240" actId="20577"/>
        <pc:sldMkLst>
          <pc:docMk/>
          <pc:sldMk cId="4085000470" sldId="323"/>
        </pc:sldMkLst>
        <pc:picChg chg="add mod">
          <ac:chgData name="黄冠超" userId="ddaa2323-6f9a-4302-adaf-33e01b3b7ab3" providerId="ADAL" clId="{F469627A-BFA2-413E-B61F-14B2F1FD03B2}" dt="2020-12-20T05:46:14.782" v="12114" actId="1076"/>
          <ac:picMkLst>
            <pc:docMk/>
            <pc:sldMk cId="4085000470" sldId="323"/>
            <ac:picMk id="3" creationId="{EBC5CA53-9ACE-4DAB-9060-DAE4E870BDAC}"/>
          </ac:picMkLst>
        </pc:picChg>
        <pc:picChg chg="del">
          <ac:chgData name="黄冠超" userId="ddaa2323-6f9a-4302-adaf-33e01b3b7ab3" providerId="ADAL" clId="{F469627A-BFA2-413E-B61F-14B2F1FD03B2}" dt="2020-12-20T05:45:40.236" v="12105" actId="478"/>
          <ac:picMkLst>
            <pc:docMk/>
            <pc:sldMk cId="4085000470" sldId="323"/>
            <ac:picMk id="4" creationId="{F25A2169-0D8A-4935-AA8E-F9A5FA791D65}"/>
          </ac:picMkLst>
        </pc:picChg>
        <pc:picChg chg="mod">
          <ac:chgData name="黄冠超" userId="ddaa2323-6f9a-4302-adaf-33e01b3b7ab3" providerId="ADAL" clId="{F469627A-BFA2-413E-B61F-14B2F1FD03B2}" dt="2020-12-20T05:46:02.381" v="12113" actId="1076"/>
          <ac:picMkLst>
            <pc:docMk/>
            <pc:sldMk cId="4085000470" sldId="323"/>
            <ac:picMk id="22" creationId="{F4C817A9-94BD-48C2-ADB1-C9F163AC1297}"/>
          </ac:picMkLst>
        </pc:picChg>
      </pc:sldChg>
      <pc:sldChg chg="new del">
        <pc:chgData name="黄冠超" userId="ddaa2323-6f9a-4302-adaf-33e01b3b7ab3" providerId="ADAL" clId="{F469627A-BFA2-413E-B61F-14B2F1FD03B2}" dt="2020-12-20T06:14:08.951" v="13535" actId="680"/>
        <pc:sldMkLst>
          <pc:docMk/>
          <pc:sldMk cId="715880785" sldId="324"/>
        </pc:sldMkLst>
      </pc:sldChg>
      <pc:sldChg chg="modSp add mod modNotes modNotesTx">
        <pc:chgData name="黄冠超" userId="ddaa2323-6f9a-4302-adaf-33e01b3b7ab3" providerId="ADAL" clId="{F469627A-BFA2-413E-B61F-14B2F1FD03B2}" dt="2020-12-20T09:42:54.731" v="20672" actId="20577"/>
        <pc:sldMkLst>
          <pc:docMk/>
          <pc:sldMk cId="1425001875" sldId="324"/>
        </pc:sldMkLst>
        <pc:spChg chg="mod">
          <ac:chgData name="黄冠超" userId="ddaa2323-6f9a-4302-adaf-33e01b3b7ab3" providerId="ADAL" clId="{F469627A-BFA2-413E-B61F-14B2F1FD03B2}" dt="2020-12-20T09:31:57.356" v="20310"/>
          <ac:spMkLst>
            <pc:docMk/>
            <pc:sldMk cId="1425001875" sldId="324"/>
            <ac:spMk id="4" creationId="{302CEC2D-97AC-4496-9EF9-AB4841F38CEF}"/>
          </ac:spMkLst>
        </pc:spChg>
        <pc:spChg chg="mod">
          <ac:chgData name="黄冠超" userId="ddaa2323-6f9a-4302-adaf-33e01b3b7ab3" providerId="ADAL" clId="{F469627A-BFA2-413E-B61F-14B2F1FD03B2}" dt="2020-12-20T09:33:05.245" v="20367" actId="20577"/>
          <ac:spMkLst>
            <pc:docMk/>
            <pc:sldMk cId="1425001875" sldId="324"/>
            <ac:spMk id="5" creationId="{DD506F9B-0167-4DED-BACB-A2E664112957}"/>
          </ac:spMkLst>
        </pc:spChg>
        <pc:spChg chg="mod">
          <ac:chgData name="黄冠超" userId="ddaa2323-6f9a-4302-adaf-33e01b3b7ab3" providerId="ADAL" clId="{F469627A-BFA2-413E-B61F-14B2F1FD03B2}" dt="2020-12-20T09:32:10.681" v="20356" actId="20577"/>
          <ac:spMkLst>
            <pc:docMk/>
            <pc:sldMk cId="1425001875" sldId="324"/>
            <ac:spMk id="8" creationId="{5C4607A4-F4A0-444A-8848-5A057225BE1A}"/>
          </ac:spMkLst>
        </pc:spChg>
      </pc:sldChg>
      <pc:sldChg chg="addSp delSp modSp add mod delAnim modNotesTx">
        <pc:chgData name="黄冠超" userId="ddaa2323-6f9a-4302-adaf-33e01b3b7ab3" providerId="ADAL" clId="{F469627A-BFA2-413E-B61F-14B2F1FD03B2}" dt="2020-12-20T12:58:32.203" v="23233" actId="20577"/>
        <pc:sldMkLst>
          <pc:docMk/>
          <pc:sldMk cId="129609483" sldId="325"/>
        </pc:sldMkLst>
        <pc:spChg chg="mod">
          <ac:chgData name="黄冠超" userId="ddaa2323-6f9a-4302-adaf-33e01b3b7ab3" providerId="ADAL" clId="{F469627A-BFA2-413E-B61F-14B2F1FD03B2}" dt="2020-12-20T10:01:35.411" v="22271"/>
          <ac:spMkLst>
            <pc:docMk/>
            <pc:sldMk cId="129609483" sldId="325"/>
            <ac:spMk id="9" creationId="{D066CD53-C643-4D61-B456-44284FE6BD8D}"/>
          </ac:spMkLst>
        </pc:spChg>
        <pc:spChg chg="del mod">
          <ac:chgData name="黄冠超" userId="ddaa2323-6f9a-4302-adaf-33e01b3b7ab3" providerId="ADAL" clId="{F469627A-BFA2-413E-B61F-14B2F1FD03B2}" dt="2020-12-20T10:02:09.266" v="22279" actId="478"/>
          <ac:spMkLst>
            <pc:docMk/>
            <pc:sldMk cId="129609483" sldId="325"/>
            <ac:spMk id="11" creationId="{26E50B34-02D2-4948-86B5-EE90600B1D21}"/>
          </ac:spMkLst>
        </pc:spChg>
        <pc:spChg chg="del">
          <ac:chgData name="黄冠超" userId="ddaa2323-6f9a-4302-adaf-33e01b3b7ab3" providerId="ADAL" clId="{F469627A-BFA2-413E-B61F-14B2F1FD03B2}" dt="2020-12-20T10:00:03.714" v="22243" actId="478"/>
          <ac:spMkLst>
            <pc:docMk/>
            <pc:sldMk cId="129609483" sldId="325"/>
            <ac:spMk id="12" creationId="{ABAB1AEC-FC7A-4B03-B9A3-839C82BFCD3D}"/>
          </ac:spMkLst>
        </pc:spChg>
        <pc:picChg chg="add mod">
          <ac:chgData name="黄冠超" userId="ddaa2323-6f9a-4302-adaf-33e01b3b7ab3" providerId="ADAL" clId="{F469627A-BFA2-413E-B61F-14B2F1FD03B2}" dt="2020-12-20T10:02:38.527" v="22289" actId="1076"/>
          <ac:picMkLst>
            <pc:docMk/>
            <pc:sldMk cId="129609483" sldId="325"/>
            <ac:picMk id="3" creationId="{7D6BC8C5-E2B7-46C2-8884-EBF057E2BEE9}"/>
          </ac:picMkLst>
        </pc:picChg>
        <pc:picChg chg="del">
          <ac:chgData name="黄冠超" userId="ddaa2323-6f9a-4302-adaf-33e01b3b7ab3" providerId="ADAL" clId="{F469627A-BFA2-413E-B61F-14B2F1FD03B2}" dt="2020-12-20T10:00:02.129" v="22242" actId="478"/>
          <ac:picMkLst>
            <pc:docMk/>
            <pc:sldMk cId="129609483" sldId="325"/>
            <ac:picMk id="5" creationId="{C35C1F7B-3039-4C30-BCDA-8F6409385145}"/>
          </ac:picMkLst>
        </pc:picChg>
        <pc:picChg chg="add mod">
          <ac:chgData name="黄冠超" userId="ddaa2323-6f9a-4302-adaf-33e01b3b7ab3" providerId="ADAL" clId="{F469627A-BFA2-413E-B61F-14B2F1FD03B2}" dt="2020-12-20T10:03:02.716" v="22303" actId="14100"/>
          <ac:picMkLst>
            <pc:docMk/>
            <pc:sldMk cId="129609483" sldId="325"/>
            <ac:picMk id="6" creationId="{5789F2BF-0F9B-471D-B480-9181DB4F053F}"/>
          </ac:picMkLst>
        </pc:picChg>
      </pc:sldChg>
      <pc:sldChg chg="new del">
        <pc:chgData name="黄冠超" userId="ddaa2323-6f9a-4302-adaf-33e01b3b7ab3" providerId="ADAL" clId="{F469627A-BFA2-413E-B61F-14B2F1FD03B2}" dt="2020-12-20T06:14:08.775" v="13534" actId="680"/>
        <pc:sldMkLst>
          <pc:docMk/>
          <pc:sldMk cId="184525943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69903-0271-403F-A41D-2EEE1E75B6CE}" type="datetimeFigureOut">
              <a:rPr lang="zh-CN" altLang="en-US" smtClean="0"/>
              <a:t>2020/12/20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48A-3A9D-46AF-AD76-12D563AD8419}" type="slidenum">
              <a:rPr lang="zh-CN" altLang="en-US" smtClean="0"/>
              <a:t>‹#›</a:t>
            </a:fld>
            <a:endParaRPr lang="zh-CN" altLang="en-US"/>
          </a:p>
        </p:txBody>
      </p:sp>
    </p:spTree>
    <p:extLst>
      <p:ext uri="{BB962C8B-B14F-4D97-AF65-F5344CB8AC3E}">
        <p14:creationId xmlns:p14="http://schemas.microsoft.com/office/powerpoint/2010/main" val="1378235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Hello everyone, this the group 2 presenting, on project of DSAA, adaptive Strassen's algorithm in Python.</a:t>
            </a:r>
          </a:p>
          <a:p>
            <a:endParaRPr lang="en-US" altLang="zh-CN"/>
          </a:p>
          <a:p>
            <a:r>
              <a:rPr lang="en-US" altLang="zh-CN"/>
              <a:t>==========</a:t>
            </a:r>
          </a:p>
          <a:p>
            <a:endParaRPr lang="en-US" altLang="zh-CN"/>
          </a:p>
          <a:p>
            <a:r>
              <a:rPr lang="en-US" altLang="zh-CN"/>
              <a:t>==========</a:t>
            </a:r>
          </a:p>
          <a:p>
            <a:endParaRPr lang="en-US" altLang="zh-CN"/>
          </a:p>
          <a:p>
            <a:r>
              <a:rPr lang="en-US" altLang="zh-CN"/>
              <a:t>I'm HUANG Guanchao from SME, these are my 3 teammates.</a:t>
            </a:r>
          </a:p>
          <a:p>
            <a:endParaRPr lang="en-US" altLang="zh-CN"/>
          </a:p>
          <a:p>
            <a:r>
              <a:rPr lang="en-US" altLang="zh-CN"/>
              <a:t>I'll be quick, let's go to the point.</a:t>
            </a:r>
          </a:p>
        </p:txBody>
      </p:sp>
      <p:sp>
        <p:nvSpPr>
          <p:cNvPr id="4" name="灯片编号占位符 3"/>
          <p:cNvSpPr>
            <a:spLocks noGrp="1"/>
          </p:cNvSpPr>
          <p:nvPr>
            <p:ph type="sldNum" sz="quarter" idx="5"/>
          </p:nvPr>
        </p:nvSpPr>
        <p:spPr/>
        <p:txBody>
          <a:bodyPr/>
          <a:lstStyle/>
          <a:p>
            <a:fld id="{8645648A-3A9D-46AF-AD76-12D563AD8419}" type="slidenum">
              <a:rPr lang="zh-CN" altLang="en-US" smtClean="0"/>
              <a:t>1</a:t>
            </a:fld>
            <a:endParaRPr lang="zh-CN" altLang="en-US"/>
          </a:p>
        </p:txBody>
      </p:sp>
    </p:spTree>
    <p:extLst>
      <p:ext uri="{BB962C8B-B14F-4D97-AF65-F5344CB8AC3E}">
        <p14:creationId xmlns:p14="http://schemas.microsoft.com/office/powerpoint/2010/main" val="3789734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As for the implementation of matrix multiplication, the square matrix multiplication is just trivial, so we're </a:t>
            </a:r>
            <a:r>
              <a:rPr lang="en-US" altLang="zh-CN" err="1"/>
              <a:t>gonna</a:t>
            </a:r>
            <a:r>
              <a:rPr lang="en-US" altLang="zh-CN"/>
              <a:t> skip that.</a:t>
            </a:r>
          </a:p>
          <a:p>
            <a:endParaRPr lang="en-US" altLang="zh-CN"/>
          </a:p>
          <a:p>
            <a:r>
              <a:rPr lang="en-US" altLang="zh-CN"/>
              <a:t>==========</a:t>
            </a:r>
          </a:p>
          <a:p>
            <a:endParaRPr lang="en-US" altLang="zh-CN"/>
          </a:p>
          <a:p>
            <a:r>
              <a:rPr lang="en-US" altLang="zh-CN"/>
              <a:t>To realize the adaptive Strassen's method, we need adaptive matrix addition and subtraction first, we wrote functions for them.</a:t>
            </a:r>
          </a:p>
          <a:p>
            <a:endParaRPr lang="en-US" altLang="zh-CN"/>
          </a:p>
          <a:p>
            <a:r>
              <a:rPr lang="en-US" altLang="zh-CN"/>
              <a:t>==========</a:t>
            </a:r>
          </a:p>
          <a:p>
            <a:endParaRPr lang="en-US" altLang="zh-CN"/>
          </a:p>
          <a:p>
            <a:r>
              <a:rPr lang="en-US" altLang="zh-CN"/>
              <a:t>This part I think is also quite trivial, since we already have pseudocode for them, and our data structure is so flexible and convenient</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10</a:t>
            </a:fld>
            <a:endParaRPr lang="zh-CN" altLang="en-US"/>
          </a:p>
        </p:txBody>
      </p:sp>
    </p:spTree>
    <p:extLst>
      <p:ext uri="{BB962C8B-B14F-4D97-AF65-F5344CB8AC3E}">
        <p14:creationId xmlns:p14="http://schemas.microsoft.com/office/powerpoint/2010/main" val="95134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This part I think is also quite trivial, since we already have pseudocode for them, and our data structure is so flexible and convenient</a:t>
            </a:r>
            <a:endParaRPr lang="zh-CN" altLang="en-US"/>
          </a:p>
          <a:p>
            <a:endParaRPr lang="en-US" altLang="zh-CN"/>
          </a:p>
          <a:p>
            <a:r>
              <a:rPr lang="en-US" altLang="zh-CN"/>
              <a:t>=========</a:t>
            </a:r>
          </a:p>
          <a:p>
            <a:endParaRPr lang="en-US" altLang="zh-CN"/>
          </a:p>
          <a:p>
            <a:r>
              <a:rPr lang="en-US" altLang="zh-CN"/>
              <a:t>It even supports matrix slice indexing, which is very important in Strassen's method for dividing matrix.</a:t>
            </a:r>
          </a:p>
          <a:p>
            <a:endParaRPr lang="en-US" altLang="zh-CN"/>
          </a:p>
          <a:p>
            <a:r>
              <a:rPr lang="en-US" altLang="zh-CN"/>
              <a:t>You can view our source code at our GitHub repo, I won't present it here.</a:t>
            </a:r>
          </a:p>
          <a:p>
            <a:endParaRPr lang="en-US" altLang="zh-CN"/>
          </a:p>
          <a:p>
            <a:r>
              <a:rPr lang="en-US" altLang="zh-CN"/>
              <a:t>=========</a:t>
            </a:r>
          </a:p>
          <a:p>
            <a:endParaRPr lang="en-US" altLang="zh-CN"/>
          </a:p>
          <a:p>
            <a:r>
              <a:rPr lang="en-US" altLang="zh-CN"/>
              <a:t>Another thing is, we also have a function for generating required random matrices for test</a:t>
            </a:r>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11</a:t>
            </a:fld>
            <a:endParaRPr lang="zh-CN" altLang="en-US"/>
          </a:p>
        </p:txBody>
      </p:sp>
    </p:spTree>
    <p:extLst>
      <p:ext uri="{BB962C8B-B14F-4D97-AF65-F5344CB8AC3E}">
        <p14:creationId xmlns:p14="http://schemas.microsoft.com/office/powerpoint/2010/main" val="2539447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Another thing is, we also have a function for generating required random matrices for test</a:t>
            </a:r>
          </a:p>
          <a:p>
            <a:endParaRPr lang="en-US" altLang="zh-CN"/>
          </a:p>
          <a:p>
            <a:r>
              <a:rPr lang="en-US" altLang="zh-CN"/>
              <a:t>==========</a:t>
            </a:r>
          </a:p>
          <a:p>
            <a:endParaRPr lang="en-US" altLang="zh-CN"/>
          </a:p>
          <a:p>
            <a:r>
              <a:rPr lang="en-US" altLang="zh-CN"/>
              <a:t>This part is also trivial.</a:t>
            </a:r>
          </a:p>
          <a:p>
            <a:endParaRPr lang="en-US" altLang="zh-CN"/>
          </a:p>
          <a:p>
            <a:r>
              <a:rPr lang="en-US" altLang="zh-CN"/>
              <a:t>==========</a:t>
            </a:r>
          </a:p>
          <a:p>
            <a:endParaRPr lang="en-US" altLang="zh-CN"/>
          </a:p>
          <a:p>
            <a:r>
              <a:rPr lang="en-US" altLang="zh-CN"/>
              <a:t>So, let's just dive into the experiments, to see how these codes behaves</a:t>
            </a:r>
          </a:p>
          <a:p>
            <a:endParaRPr lang="en-US" altLang="zh-CN"/>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12</a:t>
            </a:fld>
            <a:endParaRPr lang="zh-CN" altLang="en-US"/>
          </a:p>
        </p:txBody>
      </p:sp>
    </p:spTree>
    <p:extLst>
      <p:ext uri="{BB962C8B-B14F-4D97-AF65-F5344CB8AC3E}">
        <p14:creationId xmlns:p14="http://schemas.microsoft.com/office/powerpoint/2010/main" val="776280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So, let's just dive into the experiments, to see how these codes behaves</a:t>
            </a:r>
          </a:p>
          <a:p>
            <a:endParaRPr lang="en-US" altLang="zh-CN"/>
          </a:p>
          <a:p>
            <a:r>
              <a:rPr lang="en-US" altLang="zh-CN"/>
              <a:t>==========</a:t>
            </a:r>
          </a:p>
          <a:p>
            <a:endParaRPr lang="en-US" altLang="zh-CN"/>
          </a:p>
          <a:p>
            <a:r>
              <a:rPr lang="en-US" altLang="zh-CN"/>
              <a:t>The very first thing for this part, is our testing platform</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13</a:t>
            </a:fld>
            <a:endParaRPr lang="zh-CN" altLang="en-US"/>
          </a:p>
        </p:txBody>
      </p:sp>
    </p:spTree>
    <p:extLst>
      <p:ext uri="{BB962C8B-B14F-4D97-AF65-F5344CB8AC3E}">
        <p14:creationId xmlns:p14="http://schemas.microsoft.com/office/powerpoint/2010/main" val="3038451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very first thing for this part, is our testing platform</a:t>
            </a:r>
            <a:endParaRPr lang="zh-CN" altLang="en-US"/>
          </a:p>
          <a:p>
            <a:endParaRPr lang="en-US" altLang="zh-CN"/>
          </a:p>
          <a:p>
            <a:r>
              <a:rPr lang="en-US" altLang="zh-CN"/>
              <a:t>==========</a:t>
            </a:r>
          </a:p>
          <a:p>
            <a:endParaRPr lang="en-US" altLang="zh-CN"/>
          </a:p>
          <a:p>
            <a:r>
              <a:rPr lang="en-US" altLang="zh-CN"/>
              <a:t>Our testing platform is AMD Ryzen 9 3900X, with 12 cores and 24 threads, maximum turbo frequency 4.6GHz</a:t>
            </a:r>
          </a:p>
          <a:p>
            <a:endParaRPr lang="en-US" altLang="zh-CN"/>
          </a:p>
          <a:p>
            <a:r>
              <a:rPr lang="en-US" altLang="zh-CN"/>
              <a:t>16GB of RAM times 4, in quad channel, in total 64GB of RAM.</a:t>
            </a:r>
          </a:p>
          <a:p>
            <a:endParaRPr lang="en-US" altLang="zh-CN"/>
          </a:p>
          <a:p>
            <a:r>
              <a:rPr lang="en-US" altLang="zh-CN"/>
              <a:t>Software condition is the same as our developing platform.</a:t>
            </a:r>
          </a:p>
          <a:p>
            <a:endParaRPr lang="en-US" altLang="zh-CN"/>
          </a:p>
          <a:p>
            <a:r>
              <a:rPr lang="en-US" altLang="zh-CN"/>
              <a:t>Some other lightweight tests are conducted on my own Surface Pro 6.</a:t>
            </a:r>
          </a:p>
          <a:p>
            <a:endParaRPr lang="en-US" altLang="zh-CN"/>
          </a:p>
          <a:p>
            <a:r>
              <a:rPr lang="en-US" altLang="zh-CN"/>
              <a:t>==========</a:t>
            </a:r>
          </a:p>
          <a:p>
            <a:endParaRPr lang="en-US" altLang="zh-CN"/>
          </a:p>
          <a:p>
            <a:r>
              <a:rPr lang="en-US" altLang="zh-CN"/>
              <a:t>Before our real experiments starts, we need to know more about what we can do with this powerful Ryzen CPU.</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14</a:t>
            </a:fld>
            <a:endParaRPr lang="zh-CN" altLang="en-US"/>
          </a:p>
        </p:txBody>
      </p:sp>
    </p:spTree>
    <p:extLst>
      <p:ext uri="{BB962C8B-B14F-4D97-AF65-F5344CB8AC3E}">
        <p14:creationId xmlns:p14="http://schemas.microsoft.com/office/powerpoint/2010/main" val="1197066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Before our real experiments starts, we need to know more about what we can do with this powerful Ryzen CPU.</a:t>
            </a:r>
            <a:endParaRPr lang="zh-CN" altLang="en-US"/>
          </a:p>
          <a:p>
            <a:endParaRPr lang="en-US" altLang="zh-CN"/>
          </a:p>
          <a:p>
            <a:r>
              <a:rPr lang="en-US" altLang="zh-CN"/>
              <a:t>==========</a:t>
            </a:r>
          </a:p>
          <a:p>
            <a:endParaRPr lang="en-US" altLang="zh-CN"/>
          </a:p>
          <a:p>
            <a:r>
              <a:rPr lang="en-US" altLang="zh-CN"/>
              <a:t>In the paper, the authors indicate that, the crossover point is related to how computer deals with floating point addition and multiplication</a:t>
            </a:r>
          </a:p>
          <a:p>
            <a:endParaRPr lang="en-US" altLang="zh-CN"/>
          </a:p>
          <a:p>
            <a:r>
              <a:rPr lang="en-US" altLang="zh-CN"/>
              <a:t>They even give us an expression for the crossover point, in which alpha is the efficiency of floating-point addition, pi is that of multiplication.</a:t>
            </a:r>
          </a:p>
          <a:p>
            <a:endParaRPr lang="en-US" altLang="zh-CN"/>
          </a:p>
          <a:p>
            <a:r>
              <a:rPr lang="en-US" altLang="zh-CN"/>
              <a:t>So, first we ran a floating-point operation benchmark on our platform to estimate the crossover point.</a:t>
            </a:r>
          </a:p>
          <a:p>
            <a:endParaRPr lang="en-US" altLang="zh-CN"/>
          </a:p>
          <a:p>
            <a:r>
              <a:rPr lang="en-US" altLang="zh-CN"/>
              <a:t>Also, in order to find out a proper size of matrix for following tests, not too small, not too big.</a:t>
            </a:r>
          </a:p>
          <a:p>
            <a:endParaRPr lang="en-US" altLang="zh-CN"/>
          </a:p>
          <a:p>
            <a:r>
              <a:rPr lang="en-US" altLang="zh-CN"/>
              <a:t>==========</a:t>
            </a:r>
          </a:p>
          <a:p>
            <a:endParaRPr lang="en-US" altLang="zh-CN"/>
          </a:p>
          <a:p>
            <a:r>
              <a:rPr lang="en-US" altLang="zh-CN"/>
              <a:t>To simulate the real case of addition and multiplication under our matrix environment, we took the process of indexing into consideration</a:t>
            </a:r>
          </a:p>
          <a:p>
            <a:endParaRPr lang="en-US" altLang="zh-CN"/>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15</a:t>
            </a:fld>
            <a:endParaRPr lang="zh-CN" altLang="en-US"/>
          </a:p>
        </p:txBody>
      </p:sp>
    </p:spTree>
    <p:extLst>
      <p:ext uri="{BB962C8B-B14F-4D97-AF65-F5344CB8AC3E}">
        <p14:creationId xmlns:p14="http://schemas.microsoft.com/office/powerpoint/2010/main" val="2675272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To simulate the real case of addition and multiplication under our matrix environment, we took the process of indexing into consideration</a:t>
            </a:r>
          </a:p>
          <a:p>
            <a:endParaRPr lang="en-US" altLang="zh-CN"/>
          </a:p>
          <a:p>
            <a:r>
              <a:rPr lang="en-US" altLang="zh-CN"/>
              <a:t>==========</a:t>
            </a:r>
          </a:p>
          <a:p>
            <a:endParaRPr lang="en-US" altLang="zh-CN"/>
          </a:p>
          <a:p>
            <a:r>
              <a:rPr lang="en-US" altLang="zh-CN"/>
              <a:t>First, two 8192 by 8192 matrices are generated, and floating-point operations are conducted among these 2 to the power of 26 elements.</a:t>
            </a:r>
          </a:p>
          <a:p>
            <a:endParaRPr lang="en-US" altLang="zh-CN"/>
          </a:p>
          <a:p>
            <a:r>
              <a:rPr lang="en-US" altLang="zh-CN"/>
              <a:t>The result is really weird, the addition and multiplication both took about 90 seconds, hence the ratio is very close to 1.</a:t>
            </a:r>
          </a:p>
          <a:p>
            <a:endParaRPr lang="en-US" altLang="zh-CN"/>
          </a:p>
          <a:p>
            <a:r>
              <a:rPr lang="en-US" altLang="zh-CN"/>
              <a:t>However, generally multiplication should be much slower than addition, the essay also indicates that this crossover point is about 1100, which is far larger than our result.</a:t>
            </a:r>
          </a:p>
          <a:p>
            <a:endParaRPr lang="en-US" altLang="zh-CN"/>
          </a:p>
          <a:p>
            <a:r>
              <a:rPr lang="en-US" altLang="zh-CN"/>
              <a:t>This is weird, and we'll explain this to you later.</a:t>
            </a:r>
          </a:p>
          <a:p>
            <a:endParaRPr lang="en-US" altLang="zh-CN"/>
          </a:p>
          <a:p>
            <a:r>
              <a:rPr lang="en-US" altLang="zh-CN"/>
              <a:t>==========</a:t>
            </a:r>
          </a:p>
          <a:p>
            <a:endParaRPr lang="en-US" altLang="zh-CN"/>
          </a:p>
          <a:p>
            <a:r>
              <a:rPr lang="en-US" altLang="zh-CN"/>
              <a:t>The next thing is searching the crossover point.</a:t>
            </a:r>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16</a:t>
            </a:fld>
            <a:endParaRPr lang="zh-CN" altLang="en-US"/>
          </a:p>
        </p:txBody>
      </p:sp>
    </p:spTree>
    <p:extLst>
      <p:ext uri="{BB962C8B-B14F-4D97-AF65-F5344CB8AC3E}">
        <p14:creationId xmlns:p14="http://schemas.microsoft.com/office/powerpoint/2010/main" val="4127176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next thing is searching the crossover point.</a:t>
            </a:r>
          </a:p>
          <a:p>
            <a:endParaRPr lang="en-US" altLang="zh-CN"/>
          </a:p>
          <a:p>
            <a:r>
              <a:rPr lang="en-US" altLang="zh-CN"/>
              <a:t>==========</a:t>
            </a:r>
          </a:p>
          <a:p>
            <a:endParaRPr lang="en-US" altLang="zh-CN"/>
          </a:p>
          <a:p>
            <a:r>
              <a:rPr lang="en-US" altLang="zh-CN"/>
              <a:t>From our previous test, we consider 512 by 512 matrix is proper, since its runtime won't be too long for conducting a series of linear search.</a:t>
            </a:r>
          </a:p>
          <a:p>
            <a:endParaRPr lang="en-US" altLang="zh-CN"/>
          </a:p>
          <a:p>
            <a:r>
              <a:rPr lang="en-US" altLang="zh-CN"/>
              <a:t>The range for searching is from 1 to 64</a:t>
            </a:r>
          </a:p>
          <a:p>
            <a:endParaRPr lang="en-US" altLang="zh-CN"/>
          </a:p>
          <a:p>
            <a:r>
              <a:rPr lang="en-US" altLang="zh-CN"/>
              <a:t>In order to obtain a more reliable and stable result, for each matrix, Strassen's multiplication and standard multiplication is conducted twice and taken average.</a:t>
            </a:r>
          </a:p>
          <a:p>
            <a:endParaRPr lang="en-US" altLang="zh-CN"/>
          </a:p>
          <a:p>
            <a:r>
              <a:rPr lang="en-US" altLang="zh-CN"/>
              <a:t>Using the </a:t>
            </a:r>
            <a:r>
              <a:rPr lang="en-US" altLang="zh-CN" err="1"/>
              <a:t>openpyxl</a:t>
            </a:r>
            <a:r>
              <a:rPr lang="en-US" altLang="zh-CN"/>
              <a:t> package, we stored the result in an Excel workbook.</a:t>
            </a:r>
          </a:p>
          <a:p>
            <a:endParaRPr lang="en-US" altLang="zh-CN"/>
          </a:p>
          <a:p>
            <a:r>
              <a:rPr lang="en-US" altLang="zh-CN"/>
              <a:t>==========</a:t>
            </a:r>
          </a:p>
          <a:p>
            <a:endParaRPr lang="en-US" altLang="zh-CN"/>
          </a:p>
          <a:p>
            <a:r>
              <a:rPr lang="en-US" altLang="zh-CN"/>
              <a:t>The result is as follows.</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17</a:t>
            </a:fld>
            <a:endParaRPr lang="zh-CN" altLang="en-US"/>
          </a:p>
        </p:txBody>
      </p:sp>
    </p:spTree>
    <p:extLst>
      <p:ext uri="{BB962C8B-B14F-4D97-AF65-F5344CB8AC3E}">
        <p14:creationId xmlns:p14="http://schemas.microsoft.com/office/powerpoint/2010/main" val="2816287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result is as follows.</a:t>
            </a:r>
            <a:endParaRPr lang="zh-CN" altLang="en-US"/>
          </a:p>
          <a:p>
            <a:endParaRPr lang="en-US" altLang="zh-CN"/>
          </a:p>
          <a:p>
            <a:r>
              <a:rPr lang="en-US" altLang="zh-CN"/>
              <a:t>==========</a:t>
            </a:r>
          </a:p>
          <a:p>
            <a:endParaRPr lang="en-US" altLang="zh-CN"/>
          </a:p>
          <a:p>
            <a:r>
              <a:rPr lang="en-US" altLang="zh-CN"/>
              <a:t>These figures are plotted with matplotlib, with very nice appearance.</a:t>
            </a:r>
          </a:p>
          <a:p>
            <a:endParaRPr lang="en-US" altLang="zh-CN"/>
          </a:p>
          <a:p>
            <a:r>
              <a:rPr lang="en-US" altLang="zh-CN"/>
              <a:t>Let's look at the left one. First, we can see that the Strassen's method is stably faster than the standard approach for about 40s.</a:t>
            </a:r>
          </a:p>
          <a:p>
            <a:endParaRPr lang="en-US" altLang="zh-CN"/>
          </a:p>
          <a:p>
            <a:r>
              <a:rPr lang="en-US" altLang="zh-CN"/>
              <a:t>And further, it is clear that the two lines are fluctuating synchronously. Hence, we can conclude that this is due to the other workload on the computer.</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18</a:t>
            </a:fld>
            <a:endParaRPr lang="zh-CN" altLang="en-US"/>
          </a:p>
        </p:txBody>
      </p:sp>
    </p:spTree>
    <p:extLst>
      <p:ext uri="{BB962C8B-B14F-4D97-AF65-F5344CB8AC3E}">
        <p14:creationId xmlns:p14="http://schemas.microsoft.com/office/powerpoint/2010/main" val="3324070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result is as follows.</a:t>
            </a:r>
            <a:endParaRPr lang="zh-CN" altLang="en-US"/>
          </a:p>
          <a:p>
            <a:endParaRPr lang="en-US" altLang="zh-CN"/>
          </a:p>
          <a:p>
            <a:r>
              <a:rPr lang="en-US" altLang="zh-CN"/>
              <a:t>==========</a:t>
            </a:r>
          </a:p>
          <a:p>
            <a:endParaRPr lang="en-US" altLang="zh-CN"/>
          </a:p>
          <a:p>
            <a:r>
              <a:rPr lang="en-US" altLang="zh-CN"/>
              <a:t>These figures are plotted with matplotlib, with very nice appearance.</a:t>
            </a:r>
          </a:p>
          <a:p>
            <a:endParaRPr lang="en-US" altLang="zh-CN"/>
          </a:p>
          <a:p>
            <a:r>
              <a:rPr lang="en-US" altLang="zh-CN"/>
              <a:t>Let's look at the left one. First, we can see that the Strassen's method is stably faster than the standard approach for about 40s.</a:t>
            </a:r>
          </a:p>
          <a:p>
            <a:endParaRPr lang="en-US" altLang="zh-CN"/>
          </a:p>
          <a:p>
            <a:r>
              <a:rPr lang="en-US" altLang="zh-CN"/>
              <a:t>And further, it is clear that the two lines are fluctuating synchronously. Hence, we can conclude that this is due to the other workload on the computer.</a:t>
            </a:r>
            <a:endParaRPr lang="zh-CN" altLang="en-US"/>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19</a:t>
            </a:fld>
            <a:endParaRPr lang="zh-CN" altLang="en-US"/>
          </a:p>
        </p:txBody>
      </p:sp>
    </p:spTree>
    <p:extLst>
      <p:ext uri="{BB962C8B-B14F-4D97-AF65-F5344CB8AC3E}">
        <p14:creationId xmlns:p14="http://schemas.microsoft.com/office/powerpoint/2010/main" val="364841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I'm HUANG Guanchao from SME, these are my 3 teammates.</a:t>
            </a:r>
          </a:p>
          <a:p>
            <a:endParaRPr lang="en-US" altLang="zh-CN"/>
          </a:p>
          <a:p>
            <a:r>
              <a:rPr lang="en-US" altLang="zh-CN"/>
              <a:t>==========</a:t>
            </a:r>
          </a:p>
          <a:p>
            <a:endParaRPr lang="en-US" altLang="zh-CN"/>
          </a:p>
          <a:p>
            <a:r>
              <a:rPr lang="en-US" altLang="zh-CN"/>
              <a:t>The complete resources of our work, including Python source codes, figures, experiment raw data, and our report, can all be retrieved at our GitHub</a:t>
            </a:r>
            <a:r>
              <a:rPr lang="zh-CN" altLang="en-US"/>
              <a:t> </a:t>
            </a:r>
            <a:r>
              <a:rPr lang="en-US" altLang="zh-CN"/>
              <a:t>repo.</a:t>
            </a:r>
          </a:p>
          <a:p>
            <a:endParaRPr lang="en-US" altLang="zh-CN"/>
          </a:p>
          <a:p>
            <a:r>
              <a:rPr lang="en-US" altLang="zh-CN"/>
              <a:t>You can now visit the website and star our project.</a:t>
            </a:r>
          </a:p>
          <a:p>
            <a:endParaRPr lang="en-US" altLang="zh-CN"/>
          </a:p>
          <a:p>
            <a:r>
              <a:rPr lang="en-US" altLang="zh-CN"/>
              <a:t>=========</a:t>
            </a:r>
          </a:p>
          <a:p>
            <a:endParaRPr lang="en-US" altLang="zh-CN"/>
          </a:p>
          <a:p>
            <a:r>
              <a:rPr lang="en-US" altLang="zh-CN"/>
              <a:t>I'll be quick, let's go to the point.</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Matrix multiplication, or simply, MM, is very important for us and it has many applications in a variety of areas.</a:t>
            </a:r>
          </a:p>
          <a:p>
            <a:endParaRPr lang="en-US" altLang="zh-CN"/>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2</a:t>
            </a:fld>
            <a:endParaRPr lang="zh-CN" altLang="en-US"/>
          </a:p>
        </p:txBody>
      </p:sp>
    </p:spTree>
    <p:extLst>
      <p:ext uri="{BB962C8B-B14F-4D97-AF65-F5344CB8AC3E}">
        <p14:creationId xmlns:p14="http://schemas.microsoft.com/office/powerpoint/2010/main" val="749770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result is as follows.</a:t>
            </a:r>
            <a:endParaRPr lang="zh-CN" altLang="en-US"/>
          </a:p>
          <a:p>
            <a:endParaRPr lang="en-US" altLang="zh-CN"/>
          </a:p>
          <a:p>
            <a:r>
              <a:rPr lang="en-US" altLang="zh-CN"/>
              <a:t>==========</a:t>
            </a:r>
          </a:p>
          <a:p>
            <a:endParaRPr lang="en-US" altLang="zh-CN"/>
          </a:p>
          <a:p>
            <a:r>
              <a:rPr lang="en-US" altLang="zh-CN"/>
              <a:t>These figures are plotted with matplotlib, with very nice appearance.</a:t>
            </a:r>
          </a:p>
          <a:p>
            <a:endParaRPr lang="en-US" altLang="zh-CN"/>
          </a:p>
          <a:p>
            <a:r>
              <a:rPr lang="en-US" altLang="zh-CN"/>
              <a:t>Let's look at the left one. First, we can see that the Strassen's method is stably faster than the standard approach for about 40s.</a:t>
            </a:r>
          </a:p>
          <a:p>
            <a:endParaRPr lang="en-US" altLang="zh-CN"/>
          </a:p>
          <a:p>
            <a:r>
              <a:rPr lang="en-US" altLang="zh-CN"/>
              <a:t>And further, it is clear that the two lines are fluctuating synchronously. Hence, we can conclude that this is due to the other workload on the computer.</a:t>
            </a:r>
            <a:endParaRPr lang="zh-CN" altLang="en-US"/>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20</a:t>
            </a:fld>
            <a:endParaRPr lang="zh-CN" altLang="en-US"/>
          </a:p>
        </p:txBody>
      </p:sp>
    </p:spTree>
    <p:extLst>
      <p:ext uri="{BB962C8B-B14F-4D97-AF65-F5344CB8AC3E}">
        <p14:creationId xmlns:p14="http://schemas.microsoft.com/office/powerpoint/2010/main" val="3938771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result is as follows.</a:t>
            </a:r>
            <a:endParaRPr lang="zh-CN" altLang="en-US"/>
          </a:p>
          <a:p>
            <a:endParaRPr lang="en-US" altLang="zh-CN"/>
          </a:p>
          <a:p>
            <a:r>
              <a:rPr lang="en-US" altLang="zh-CN"/>
              <a:t>==========</a:t>
            </a:r>
          </a:p>
          <a:p>
            <a:endParaRPr lang="en-US" altLang="zh-CN"/>
          </a:p>
          <a:p>
            <a:r>
              <a:rPr lang="en-US" altLang="zh-CN"/>
              <a:t>These figures are plotted with matplotlib, with very nice appearance.</a:t>
            </a:r>
          </a:p>
          <a:p>
            <a:endParaRPr lang="en-US" altLang="zh-CN"/>
          </a:p>
          <a:p>
            <a:r>
              <a:rPr lang="en-US" altLang="zh-CN"/>
              <a:t>Let's look at the left one. First, we can see that the Strassen's method is stably faster than the standard approach for about 40s.</a:t>
            </a:r>
          </a:p>
          <a:p>
            <a:endParaRPr lang="en-US" altLang="zh-CN"/>
          </a:p>
          <a:p>
            <a:r>
              <a:rPr lang="en-US" altLang="zh-CN"/>
              <a:t>And further, it is clear that the two lines are fluctuating synchronously. Hence, we can conclude that this is due to the other workload on the computer.</a:t>
            </a:r>
            <a:endParaRPr lang="zh-CN" altLang="en-US"/>
          </a:p>
          <a:p>
            <a:endParaRPr lang="en-US" altLang="zh-CN"/>
          </a:p>
          <a:p>
            <a:r>
              <a:rPr lang="en-US" altLang="zh-CN"/>
              <a:t>==========</a:t>
            </a:r>
          </a:p>
          <a:p>
            <a:endParaRPr lang="en-US" altLang="zh-CN"/>
          </a:p>
          <a:p>
            <a:r>
              <a:rPr lang="en-US" altLang="zh-CN"/>
              <a:t>More intuitively, the right-hand-side is the difference of the runtime in percentage.</a:t>
            </a:r>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21</a:t>
            </a:fld>
            <a:endParaRPr lang="zh-CN" altLang="en-US"/>
          </a:p>
        </p:txBody>
      </p:sp>
    </p:spTree>
    <p:extLst>
      <p:ext uri="{BB962C8B-B14F-4D97-AF65-F5344CB8AC3E}">
        <p14:creationId xmlns:p14="http://schemas.microsoft.com/office/powerpoint/2010/main" val="252757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More intuitively, the right-hand-side is the difference of the runtime in percentage.</a:t>
            </a:r>
          </a:p>
          <a:p>
            <a:endParaRPr lang="en-US" altLang="zh-CN"/>
          </a:p>
          <a:p>
            <a:r>
              <a:rPr lang="en-US" altLang="zh-CN"/>
              <a:t>==========</a:t>
            </a:r>
          </a:p>
          <a:p>
            <a:endParaRPr lang="en-US" altLang="zh-CN"/>
          </a:p>
          <a:p>
            <a:r>
              <a:rPr lang="en-US" altLang="zh-CN"/>
              <a:t>Which is defined as the equation shows. There is no obvious regular pattern could be found.</a:t>
            </a:r>
          </a:p>
          <a:p>
            <a:endParaRPr lang="en-US" altLang="zh-CN"/>
          </a:p>
          <a:p>
            <a:r>
              <a:rPr lang="en-US" altLang="zh-CN"/>
              <a:t>According to these experiments, we know that Strassen's method is always faster than standard method, the effect on the performance of Strassen's method due to the recursion point can be ignored.</a:t>
            </a:r>
          </a:p>
          <a:p>
            <a:endParaRPr lang="en-US" altLang="zh-CN"/>
          </a:p>
          <a:p>
            <a:r>
              <a:rPr lang="en-US" altLang="zh-CN"/>
              <a:t>This is a weird result again; you must have come up with a big question mark now, we'll make an explanation later on.</a:t>
            </a:r>
          </a:p>
          <a:p>
            <a:endParaRPr lang="en-US" altLang="zh-CN"/>
          </a:p>
          <a:p>
            <a:r>
              <a:rPr lang="en-US" altLang="zh-CN"/>
              <a:t>==========</a:t>
            </a:r>
          </a:p>
          <a:p>
            <a:endParaRPr lang="en-US" altLang="zh-CN"/>
          </a:p>
          <a:p>
            <a:r>
              <a:rPr lang="en-US" altLang="zh-CN"/>
              <a:t>The next part is to find the time complexity</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22</a:t>
            </a:fld>
            <a:endParaRPr lang="zh-CN" altLang="en-US"/>
          </a:p>
        </p:txBody>
      </p:sp>
    </p:spTree>
    <p:extLst>
      <p:ext uri="{BB962C8B-B14F-4D97-AF65-F5344CB8AC3E}">
        <p14:creationId xmlns:p14="http://schemas.microsoft.com/office/powerpoint/2010/main" val="2065148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next part is to find the time complexity</a:t>
            </a:r>
            <a:endParaRPr lang="zh-CN" alt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left part shows the runtime for matrices with dimension 1 by 1 to 1200 by 1200.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green dots around upper curve, is the runtime of standard method, and the dashed curve is its n cube polynomial fitted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blue x under that, is the runtime of adaptive Strassen’s method, with its n to the power of 2.81 fitted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figure in the right-hand-side is the same as the left but adding a few results from larger matrices.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It’s clear that the time complexity in asymptotic notation for standard method is Theta n cube, and that of adaptive Strassen’s method is Theta n to the power of lg 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Which perfectly corresponds with our expectation.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Also, we  conducted a test for different matrix shape.</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23</a:t>
            </a:fld>
            <a:endParaRPr lang="zh-CN" altLang="en-US"/>
          </a:p>
        </p:txBody>
      </p:sp>
    </p:spTree>
    <p:extLst>
      <p:ext uri="{BB962C8B-B14F-4D97-AF65-F5344CB8AC3E}">
        <p14:creationId xmlns:p14="http://schemas.microsoft.com/office/powerpoint/2010/main" val="3768266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Also, we  conducted a test for different matrix shape.</a:t>
            </a:r>
            <a:endParaRPr lang="zh-CN" altLang="en-US"/>
          </a:p>
          <a:p>
            <a:endParaRPr lang="en-US" altLang="zh-CN"/>
          </a:p>
          <a:p>
            <a:r>
              <a:rPr lang="en-US" altLang="zh-CN"/>
              <a:t>==========</a:t>
            </a:r>
          </a:p>
          <a:p>
            <a:endParaRPr lang="en-US" altLang="zh-CN"/>
          </a:p>
          <a:p>
            <a:r>
              <a:rPr lang="en-US" altLang="zh-CN"/>
              <a:t>In this experiment, we tested multiplication for matrix of dimension 256 by 256 to 1280, so the ratio of the long edge over short edge runs from 1 to 5.</a:t>
            </a:r>
          </a:p>
          <a:p>
            <a:endParaRPr lang="en-US" altLang="zh-CN"/>
          </a:p>
          <a:p>
            <a:r>
              <a:rPr lang="en-US" altLang="zh-CN"/>
              <a:t>We can see that, as one dimension of the matrix increase, the runtime of two methods both grows linearly, however, the runtime of adaptive Strassen's method grows slower.</a:t>
            </a:r>
          </a:p>
          <a:p>
            <a:endParaRPr lang="en-US" altLang="zh-CN"/>
          </a:p>
          <a:p>
            <a:r>
              <a:rPr lang="en-US" altLang="zh-CN"/>
              <a:t>I think this conclusion is also abnormal, since the adaptive method shouldn't be so efficient with rectangular matrices.</a:t>
            </a:r>
          </a:p>
          <a:p>
            <a:endParaRPr lang="en-US" altLang="zh-CN"/>
          </a:p>
          <a:p>
            <a:r>
              <a:rPr lang="en-US" altLang="zh-CN"/>
              <a:t>==========</a:t>
            </a:r>
          </a:p>
          <a:p>
            <a:endParaRPr lang="en-US" altLang="zh-CN"/>
          </a:p>
          <a:p>
            <a:r>
              <a:rPr lang="en-US" altLang="zh-CN"/>
              <a:t>So far, we've still got some questions remained.</a:t>
            </a:r>
          </a:p>
        </p:txBody>
      </p:sp>
      <p:sp>
        <p:nvSpPr>
          <p:cNvPr id="4" name="灯片编号占位符 3"/>
          <p:cNvSpPr>
            <a:spLocks noGrp="1"/>
          </p:cNvSpPr>
          <p:nvPr>
            <p:ph type="sldNum" sz="quarter" idx="5"/>
          </p:nvPr>
        </p:nvSpPr>
        <p:spPr/>
        <p:txBody>
          <a:bodyPr/>
          <a:lstStyle/>
          <a:p>
            <a:fld id="{8645648A-3A9D-46AF-AD76-12D563AD8419}" type="slidenum">
              <a:rPr lang="zh-CN" altLang="en-US" smtClean="0"/>
              <a:t>24</a:t>
            </a:fld>
            <a:endParaRPr lang="zh-CN" altLang="en-US"/>
          </a:p>
        </p:txBody>
      </p:sp>
    </p:spTree>
    <p:extLst>
      <p:ext uri="{BB962C8B-B14F-4D97-AF65-F5344CB8AC3E}">
        <p14:creationId xmlns:p14="http://schemas.microsoft.com/office/powerpoint/2010/main" val="2304523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So far, we've still got some questions remained.</a:t>
            </a:r>
          </a:p>
          <a:p>
            <a:endParaRPr lang="en-US" altLang="zh-CN"/>
          </a:p>
          <a:p>
            <a:r>
              <a:rPr lang="en-US" altLang="zh-CN"/>
              <a:t>==========</a:t>
            </a:r>
          </a:p>
          <a:p>
            <a:endParaRPr lang="en-US" altLang="zh-CN"/>
          </a:p>
          <a:p>
            <a:r>
              <a:rPr lang="en-US" altLang="zh-CN"/>
              <a:t>Firstly, the result of FLOPs benchmark is quite absurd.</a:t>
            </a:r>
          </a:p>
          <a:p>
            <a:endParaRPr lang="en-US" altLang="zh-CN"/>
          </a:p>
          <a:p>
            <a:r>
              <a:rPr lang="en-US" altLang="zh-CN"/>
              <a:t>Secondly, adaptive Strassen's method seems to be too fast</a:t>
            </a:r>
          </a:p>
          <a:p>
            <a:endParaRPr lang="en-US" altLang="zh-CN"/>
          </a:p>
          <a:p>
            <a:r>
              <a:rPr lang="en-US" altLang="zh-CN"/>
              <a:t>And thirdly, the recursion point has no effect on the runtime at all.</a:t>
            </a:r>
          </a:p>
          <a:p>
            <a:endParaRPr lang="en-US" altLang="zh-CN"/>
          </a:p>
          <a:p>
            <a:r>
              <a:rPr lang="en-US" altLang="zh-CN"/>
              <a:t>==========</a:t>
            </a:r>
          </a:p>
          <a:p>
            <a:endParaRPr lang="en-US" altLang="zh-CN"/>
          </a:p>
          <a:p>
            <a:r>
              <a:rPr lang="en-US" altLang="zh-CN"/>
              <a:t>Based on these questions, let's take a deeper look in the performance.</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25</a:t>
            </a:fld>
            <a:endParaRPr lang="zh-CN" altLang="en-US"/>
          </a:p>
        </p:txBody>
      </p:sp>
    </p:spTree>
    <p:extLst>
      <p:ext uri="{BB962C8B-B14F-4D97-AF65-F5344CB8AC3E}">
        <p14:creationId xmlns:p14="http://schemas.microsoft.com/office/powerpoint/2010/main" val="1013076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Based on these questions, let's take a deeper look in the performance.</a:t>
            </a:r>
            <a:endParaRPr lang="zh-CN" altLang="en-US"/>
          </a:p>
          <a:p>
            <a:endParaRPr lang="en-US" altLang="zh-CN"/>
          </a:p>
          <a:p>
            <a:r>
              <a:rPr lang="en-US" altLang="zh-CN"/>
              <a:t>==========</a:t>
            </a:r>
          </a:p>
          <a:p>
            <a:endParaRPr lang="en-US" altLang="zh-CN"/>
          </a:p>
          <a:p>
            <a:r>
              <a:rPr lang="en-US" altLang="zh-CN"/>
              <a:t>In this experiment, we utilized the </a:t>
            </a:r>
            <a:r>
              <a:rPr lang="en-US" altLang="zh-CN" err="1"/>
              <a:t>cprofile</a:t>
            </a:r>
            <a:r>
              <a:rPr lang="en-US" altLang="zh-CN"/>
              <a:t> tool integrated in PyCharm to analyze the FLO benchmark.</a:t>
            </a:r>
          </a:p>
        </p:txBody>
      </p:sp>
      <p:sp>
        <p:nvSpPr>
          <p:cNvPr id="4" name="灯片编号占位符 3"/>
          <p:cNvSpPr>
            <a:spLocks noGrp="1"/>
          </p:cNvSpPr>
          <p:nvPr>
            <p:ph type="sldNum" sz="quarter" idx="5"/>
          </p:nvPr>
        </p:nvSpPr>
        <p:spPr/>
        <p:txBody>
          <a:bodyPr/>
          <a:lstStyle/>
          <a:p>
            <a:fld id="{8645648A-3A9D-46AF-AD76-12D563AD8419}" type="slidenum">
              <a:rPr lang="zh-CN" altLang="en-US" smtClean="0"/>
              <a:t>26</a:t>
            </a:fld>
            <a:endParaRPr lang="zh-CN" altLang="en-US"/>
          </a:p>
        </p:txBody>
      </p:sp>
    </p:spTree>
    <p:extLst>
      <p:ext uri="{BB962C8B-B14F-4D97-AF65-F5344CB8AC3E}">
        <p14:creationId xmlns:p14="http://schemas.microsoft.com/office/powerpoint/2010/main" val="347634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 this experiment, we utilized the </a:t>
            </a:r>
            <a:r>
              <a:rPr lang="en-US" altLang="zh-CN" err="1"/>
              <a:t>cprofile</a:t>
            </a:r>
            <a:r>
              <a:rPr lang="en-US" altLang="zh-CN"/>
              <a:t> tool integrated in PyCharm to analyze the FLO benchmark.</a:t>
            </a:r>
          </a:p>
          <a:p>
            <a:endParaRPr lang="en-US" altLang="zh-CN"/>
          </a:p>
          <a:p>
            <a:r>
              <a:rPr lang="en-US" altLang="zh-CN"/>
              <a:t>==========</a:t>
            </a:r>
          </a:p>
          <a:p>
            <a:endParaRPr lang="en-US" altLang="zh-CN"/>
          </a:p>
          <a:p>
            <a:r>
              <a:rPr lang="en-US" altLang="zh-CN"/>
              <a:t>Which enables us to record the call amounts, runtime and call tress of each function involved.</a:t>
            </a:r>
          </a:p>
          <a:p>
            <a:endParaRPr lang="en-US" altLang="zh-CN"/>
          </a:p>
          <a:p>
            <a:r>
              <a:rPr lang="en-US" altLang="zh-CN"/>
              <a:t>==========</a:t>
            </a:r>
          </a:p>
          <a:p>
            <a:endParaRPr lang="en-US" altLang="zh-CN"/>
          </a:p>
          <a:p>
            <a:r>
              <a:rPr lang="en-US" altLang="zh-CN"/>
              <a:t>This picture shows the call tree in the addition test.</a:t>
            </a:r>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27</a:t>
            </a:fld>
            <a:endParaRPr lang="zh-CN" altLang="en-US"/>
          </a:p>
        </p:txBody>
      </p:sp>
    </p:spTree>
    <p:extLst>
      <p:ext uri="{BB962C8B-B14F-4D97-AF65-F5344CB8AC3E}">
        <p14:creationId xmlns:p14="http://schemas.microsoft.com/office/powerpoint/2010/main" val="838764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This picture shows the call tree in the addition test.</a:t>
            </a:r>
          </a:p>
          <a:p>
            <a:endParaRPr lang="en-US" altLang="zh-CN"/>
          </a:p>
          <a:p>
            <a:r>
              <a:rPr lang="en-US" altLang="zh-CN"/>
              <a:t>==========</a:t>
            </a:r>
          </a:p>
          <a:p>
            <a:endParaRPr lang="en-US" altLang="zh-CN"/>
          </a:p>
          <a:p>
            <a:r>
              <a:rPr lang="en-US" altLang="zh-CN"/>
              <a:t>Overall, the blocks with deeper color has the longer runtime.</a:t>
            </a:r>
          </a:p>
          <a:p>
            <a:endParaRPr lang="en-US" altLang="zh-CN"/>
          </a:p>
          <a:p>
            <a:r>
              <a:rPr lang="en-US" altLang="zh-CN"/>
              <a:t>The red block in the center, is our test script, therefore took up 100 percent of the runtime</a:t>
            </a:r>
          </a:p>
          <a:p>
            <a:endParaRPr lang="en-US" altLang="zh-CN"/>
          </a:p>
          <a:p>
            <a:r>
              <a:rPr lang="en-US" altLang="zh-CN"/>
              <a:t>The process for generating random matrices also took a lot of time, but they are not considered in the runtime.</a:t>
            </a:r>
          </a:p>
          <a:p>
            <a:endParaRPr lang="en-US" altLang="zh-CN"/>
          </a:p>
          <a:p>
            <a:r>
              <a:rPr lang="en-US" altLang="zh-CN"/>
              <a:t>What we discovered is that, </a:t>
            </a:r>
            <a:r>
              <a:rPr lang="en-US" altLang="zh-CN" err="1"/>
              <a:t>getitem</a:t>
            </a:r>
            <a:r>
              <a:rPr lang="en-US" altLang="zh-CN"/>
              <a:t> method, which is for indexing took so much time in the whole process.</a:t>
            </a:r>
          </a:p>
          <a:p>
            <a:endParaRPr lang="en-US" altLang="zh-CN"/>
          </a:p>
          <a:p>
            <a:r>
              <a:rPr lang="en-US" altLang="zh-CN"/>
              <a:t>More detailly, it's the </a:t>
            </a:r>
            <a:r>
              <a:rPr lang="en-US" altLang="zh-CN" err="1"/>
              <a:t>isinstance</a:t>
            </a:r>
            <a:r>
              <a:rPr lang="en-US" altLang="zh-CN"/>
              <a:t> function and </a:t>
            </a:r>
            <a:r>
              <a:rPr lang="en-US" altLang="zh-CN" err="1"/>
              <a:t>len</a:t>
            </a:r>
            <a:r>
              <a:rPr lang="en-US" altLang="zh-CN"/>
              <a:t> function cost the most of the time.</a:t>
            </a:r>
          </a:p>
          <a:p>
            <a:endParaRPr lang="en-US" altLang="zh-CN"/>
          </a:p>
          <a:p>
            <a:r>
              <a:rPr lang="en-US" altLang="zh-CN"/>
              <a:t>==========</a:t>
            </a:r>
          </a:p>
          <a:p>
            <a:endParaRPr lang="en-US" altLang="zh-CN"/>
          </a:p>
          <a:p>
            <a:r>
              <a:rPr lang="en-US" altLang="zh-CN"/>
              <a:t>The result for multiplication is almost the same</a:t>
            </a:r>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28</a:t>
            </a:fld>
            <a:endParaRPr lang="zh-CN" altLang="en-US"/>
          </a:p>
        </p:txBody>
      </p:sp>
    </p:spTree>
    <p:extLst>
      <p:ext uri="{BB962C8B-B14F-4D97-AF65-F5344CB8AC3E}">
        <p14:creationId xmlns:p14="http://schemas.microsoft.com/office/powerpoint/2010/main" val="179195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This picture shows the call tree in the addition test.</a:t>
            </a:r>
          </a:p>
          <a:p>
            <a:endParaRPr lang="en-US" altLang="zh-CN"/>
          </a:p>
          <a:p>
            <a:r>
              <a:rPr lang="en-US" altLang="zh-CN"/>
              <a:t>==========</a:t>
            </a:r>
          </a:p>
          <a:p>
            <a:endParaRPr lang="en-US" altLang="zh-CN"/>
          </a:p>
          <a:p>
            <a:r>
              <a:rPr lang="en-US" altLang="zh-CN"/>
              <a:t>Overall, the blocks with deeper color has the longer runtime.</a:t>
            </a:r>
          </a:p>
          <a:p>
            <a:endParaRPr lang="en-US" altLang="zh-CN"/>
          </a:p>
          <a:p>
            <a:r>
              <a:rPr lang="en-US" altLang="zh-CN"/>
              <a:t>The red block in the center, is our test script, therefore took up 100 percent of the runtime</a:t>
            </a:r>
          </a:p>
          <a:p>
            <a:endParaRPr lang="en-US" altLang="zh-CN"/>
          </a:p>
          <a:p>
            <a:r>
              <a:rPr lang="en-US" altLang="zh-CN"/>
              <a:t>The process for generating random matrices also took a lot of time, but they are not considered in the runtime.</a:t>
            </a:r>
          </a:p>
          <a:p>
            <a:endParaRPr lang="en-US" altLang="zh-CN"/>
          </a:p>
          <a:p>
            <a:r>
              <a:rPr lang="en-US" altLang="zh-CN"/>
              <a:t>What we discovered is that, </a:t>
            </a:r>
            <a:r>
              <a:rPr lang="en-US" altLang="zh-CN" err="1"/>
              <a:t>getitem</a:t>
            </a:r>
            <a:r>
              <a:rPr lang="en-US" altLang="zh-CN"/>
              <a:t> method, which is for indexing took so much time in the whole process.</a:t>
            </a:r>
          </a:p>
          <a:p>
            <a:endParaRPr lang="en-US" altLang="zh-CN"/>
          </a:p>
          <a:p>
            <a:r>
              <a:rPr lang="en-US" altLang="zh-CN"/>
              <a:t>More detailly, it's the </a:t>
            </a:r>
            <a:r>
              <a:rPr lang="en-US" altLang="zh-CN" err="1"/>
              <a:t>isinstance</a:t>
            </a:r>
            <a:r>
              <a:rPr lang="en-US" altLang="zh-CN"/>
              <a:t> function and </a:t>
            </a:r>
            <a:r>
              <a:rPr lang="en-US" altLang="zh-CN" err="1"/>
              <a:t>len</a:t>
            </a:r>
            <a:r>
              <a:rPr lang="en-US" altLang="zh-CN"/>
              <a:t> function cost the most of the time.</a:t>
            </a:r>
          </a:p>
          <a:p>
            <a:endParaRPr lang="en-US" altLang="zh-CN"/>
          </a:p>
          <a:p>
            <a:r>
              <a:rPr lang="en-US" altLang="zh-CN"/>
              <a:t>==========</a:t>
            </a:r>
          </a:p>
          <a:p>
            <a:endParaRPr lang="en-US" altLang="zh-CN"/>
          </a:p>
          <a:p>
            <a:r>
              <a:rPr lang="en-US" altLang="zh-CN"/>
              <a:t>The result for multiplication is almost the same</a:t>
            </a:r>
          </a:p>
          <a:p>
            <a:endParaRPr lang="zh-CN" altLang="en-US"/>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29</a:t>
            </a:fld>
            <a:endParaRPr lang="zh-CN" altLang="en-US"/>
          </a:p>
        </p:txBody>
      </p:sp>
    </p:spTree>
    <p:extLst>
      <p:ext uri="{BB962C8B-B14F-4D97-AF65-F5344CB8AC3E}">
        <p14:creationId xmlns:p14="http://schemas.microsoft.com/office/powerpoint/2010/main" val="201708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Matrix multiplication, or simply, MM, is very important for us and it has many applications in a variety of areas.</a:t>
            </a:r>
          </a:p>
          <a:p>
            <a:endParaRPr lang="en-US" altLang="zh-CN"/>
          </a:p>
          <a:p>
            <a:r>
              <a:rPr lang="en-US" altLang="zh-CN"/>
              <a:t>==========</a:t>
            </a:r>
          </a:p>
          <a:p>
            <a:endParaRPr lang="en-US" altLang="zh-CN"/>
          </a:p>
          <a:p>
            <a:r>
              <a:rPr lang="en-US" altLang="zh-CN"/>
              <a:t>We know that, for an intuitive standard MM algorithm, it has 3 loops, hence its time complexity is Theta n</a:t>
            </a:r>
            <a:r>
              <a:rPr lang="en-US" altLang="zh-CN" baseline="30000"/>
              <a:t> </a:t>
            </a:r>
            <a:r>
              <a:rPr lang="en-US" altLang="zh-CN" baseline="0"/>
              <a:t>cube.</a:t>
            </a:r>
          </a:p>
          <a:p>
            <a:endParaRPr lang="en-US" altLang="zh-CN" baseline="0"/>
          </a:p>
          <a:p>
            <a:r>
              <a:rPr lang="en-US" altLang="zh-CN"/>
              <a:t>However, Strassen's method can reduce the complexity to n to the power of lg 7, which is approximately n to the power of 2.81. The key idea of such an amazing optimization is to convert complex and slow MM to more but more efficient matrix additions, or MAs.</a:t>
            </a:r>
          </a:p>
          <a:p>
            <a:endParaRPr lang="en-US" altLang="zh-CN"/>
          </a:p>
          <a:p>
            <a:r>
              <a:rPr lang="en-US" altLang="zh-CN"/>
              <a:t>In the algorithm proposed by Strassen, matrix is divided in a certain way, hence, it is obvious that such algorithm has many restrictions on the size and shape of the operands. Adaptive Strassen's method, or combination of </a:t>
            </a:r>
            <a:r>
              <a:rPr lang="en-US" altLang="zh-CN" sz="12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Strassen's with ATLAS/</a:t>
            </a:r>
            <a:r>
              <a:rPr lang="en-US" altLang="zh-CN" sz="1200" err="1">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GotoBLAS</a:t>
            </a:r>
            <a:r>
              <a:rPr lang="en-US" altLang="zh-CN" sz="12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a:t>
            </a:r>
            <a:r>
              <a:rPr lang="en-US" altLang="zh-CN"/>
              <a:t> enables such idea for matrix of any shape and dimension, this is what we implemented in this project, with Python.</a:t>
            </a:r>
          </a:p>
          <a:p>
            <a:endParaRPr lang="en-US" altLang="zh-CN"/>
          </a:p>
          <a:p>
            <a:r>
              <a:rPr lang="en-US" altLang="zh-CN"/>
              <a:t>Another thing is that, indeed Python has many advantages, with its elegance and generality, etc. Although I'm more familiar with Java, and two girls in our group don't even know nothing about Python, the reason I chose it is because I want to practice my Python skills through this project.</a:t>
            </a:r>
          </a:p>
          <a:p>
            <a:endParaRPr lang="en-US" altLang="zh-CN"/>
          </a:p>
          <a:p>
            <a:r>
              <a:rPr lang="en-US" altLang="zh-CN"/>
              <a:t>Theoretical analysis of these algorithms is the same for everyone, so we're </a:t>
            </a:r>
            <a:r>
              <a:rPr lang="en-US" altLang="zh-CN" err="1"/>
              <a:t>gonna</a:t>
            </a:r>
            <a:r>
              <a:rPr lang="en-US" altLang="zh-CN"/>
              <a:t> skip this.</a:t>
            </a:r>
          </a:p>
          <a:p>
            <a:endParaRPr lang="en-US" altLang="zh-CN"/>
          </a:p>
          <a:p>
            <a:r>
              <a:rPr lang="en-US" altLang="zh-CN"/>
              <a:t>==========</a:t>
            </a:r>
          </a:p>
          <a:p>
            <a:endParaRPr lang="en-US" altLang="zh-CN"/>
          </a:p>
          <a:p>
            <a:r>
              <a:rPr lang="en-US" altLang="zh-CN"/>
              <a:t>The first part is about our code implementation.</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3</a:t>
            </a:fld>
            <a:endParaRPr lang="zh-CN" altLang="en-US"/>
          </a:p>
        </p:txBody>
      </p:sp>
    </p:spTree>
    <p:extLst>
      <p:ext uri="{BB962C8B-B14F-4D97-AF65-F5344CB8AC3E}">
        <p14:creationId xmlns:p14="http://schemas.microsoft.com/office/powerpoint/2010/main" val="3128426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This picture shows the call tree in the addition test.</a:t>
            </a:r>
          </a:p>
          <a:p>
            <a:endParaRPr lang="en-US" altLang="zh-CN"/>
          </a:p>
          <a:p>
            <a:r>
              <a:rPr lang="en-US" altLang="zh-CN"/>
              <a:t>==========</a:t>
            </a:r>
          </a:p>
          <a:p>
            <a:endParaRPr lang="en-US" altLang="zh-CN"/>
          </a:p>
          <a:p>
            <a:r>
              <a:rPr lang="en-US" altLang="zh-CN"/>
              <a:t>Overall, the blocks with deeper color has the longer runtime.</a:t>
            </a:r>
          </a:p>
          <a:p>
            <a:endParaRPr lang="en-US" altLang="zh-CN"/>
          </a:p>
          <a:p>
            <a:r>
              <a:rPr lang="en-US" altLang="zh-CN"/>
              <a:t>The red block in the center, is our test script, therefore took up 100 percent of the runtime</a:t>
            </a:r>
          </a:p>
          <a:p>
            <a:endParaRPr lang="en-US" altLang="zh-CN"/>
          </a:p>
          <a:p>
            <a:r>
              <a:rPr lang="en-US" altLang="zh-CN"/>
              <a:t>The process for generating random matrices also took a lot of time, but they are not considered in the runtime.</a:t>
            </a:r>
          </a:p>
          <a:p>
            <a:endParaRPr lang="en-US" altLang="zh-CN"/>
          </a:p>
          <a:p>
            <a:r>
              <a:rPr lang="en-US" altLang="zh-CN"/>
              <a:t>What we discovered is that, </a:t>
            </a:r>
            <a:r>
              <a:rPr lang="en-US" altLang="zh-CN" err="1"/>
              <a:t>getitem</a:t>
            </a:r>
            <a:r>
              <a:rPr lang="en-US" altLang="zh-CN"/>
              <a:t> method, which is for indexing took so much time in the whole process.</a:t>
            </a:r>
          </a:p>
          <a:p>
            <a:endParaRPr lang="en-US" altLang="zh-CN"/>
          </a:p>
          <a:p>
            <a:r>
              <a:rPr lang="en-US" altLang="zh-CN"/>
              <a:t>More detailly, it's the </a:t>
            </a:r>
            <a:r>
              <a:rPr lang="en-US" altLang="zh-CN" err="1"/>
              <a:t>isinstance</a:t>
            </a:r>
            <a:r>
              <a:rPr lang="en-US" altLang="zh-CN"/>
              <a:t> function and </a:t>
            </a:r>
            <a:r>
              <a:rPr lang="en-US" altLang="zh-CN" err="1"/>
              <a:t>len</a:t>
            </a:r>
            <a:r>
              <a:rPr lang="en-US" altLang="zh-CN"/>
              <a:t> function cost the most of the time.</a:t>
            </a:r>
          </a:p>
          <a:p>
            <a:endParaRPr lang="en-US" altLang="zh-CN"/>
          </a:p>
          <a:p>
            <a:r>
              <a:rPr lang="en-US" altLang="zh-CN"/>
              <a:t>==========</a:t>
            </a:r>
          </a:p>
          <a:p>
            <a:endParaRPr lang="en-US" altLang="zh-CN"/>
          </a:p>
          <a:p>
            <a:r>
              <a:rPr lang="en-US" altLang="zh-CN"/>
              <a:t>The result for multiplication is almost the same</a:t>
            </a:r>
          </a:p>
          <a:p>
            <a:endParaRPr lang="zh-CN" altLang="en-US"/>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30</a:t>
            </a:fld>
            <a:endParaRPr lang="zh-CN" altLang="en-US"/>
          </a:p>
        </p:txBody>
      </p:sp>
    </p:spTree>
    <p:extLst>
      <p:ext uri="{BB962C8B-B14F-4D97-AF65-F5344CB8AC3E}">
        <p14:creationId xmlns:p14="http://schemas.microsoft.com/office/powerpoint/2010/main" val="1825772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What we discovered is that, </a:t>
            </a:r>
            <a:r>
              <a:rPr lang="en-US" altLang="zh-CN" err="1"/>
              <a:t>getitem</a:t>
            </a:r>
            <a:r>
              <a:rPr lang="en-US" altLang="zh-CN"/>
              <a:t> method, which is for indexing took so much time in the whole process.</a:t>
            </a:r>
          </a:p>
          <a:p>
            <a:endParaRPr lang="en-US" altLang="zh-CN"/>
          </a:p>
          <a:p>
            <a:r>
              <a:rPr lang="en-US" altLang="zh-CN"/>
              <a:t>More detailly, it's the </a:t>
            </a:r>
            <a:r>
              <a:rPr lang="en-US" altLang="zh-CN" err="1"/>
              <a:t>isinstance</a:t>
            </a:r>
            <a:r>
              <a:rPr lang="en-US" altLang="zh-CN"/>
              <a:t> function and </a:t>
            </a:r>
            <a:r>
              <a:rPr lang="en-US" altLang="zh-CN" err="1"/>
              <a:t>len</a:t>
            </a:r>
            <a:r>
              <a:rPr lang="en-US" altLang="zh-CN"/>
              <a:t> function cost the most of the time.</a:t>
            </a:r>
          </a:p>
          <a:p>
            <a:endParaRPr lang="en-US" altLang="zh-CN"/>
          </a:p>
          <a:p>
            <a:r>
              <a:rPr lang="en-US" altLang="zh-CN"/>
              <a:t>==========</a:t>
            </a:r>
          </a:p>
          <a:p>
            <a:endParaRPr lang="en-US" altLang="zh-CN"/>
          </a:p>
          <a:p>
            <a:r>
              <a:rPr lang="en-US" altLang="zh-CN"/>
              <a:t>The result for multiplication is almost the same</a:t>
            </a:r>
          </a:p>
          <a:p>
            <a:endParaRPr lang="zh-CN" altLang="en-US"/>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31</a:t>
            </a:fld>
            <a:endParaRPr lang="zh-CN" altLang="en-US"/>
          </a:p>
        </p:txBody>
      </p:sp>
    </p:spTree>
    <p:extLst>
      <p:ext uri="{BB962C8B-B14F-4D97-AF65-F5344CB8AC3E}">
        <p14:creationId xmlns:p14="http://schemas.microsoft.com/office/powerpoint/2010/main" val="2354498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What we discovered is that, </a:t>
            </a:r>
            <a:r>
              <a:rPr lang="en-US" altLang="zh-CN" err="1"/>
              <a:t>getitem</a:t>
            </a:r>
            <a:r>
              <a:rPr lang="en-US" altLang="zh-CN"/>
              <a:t> method, which is for indexing took so much time in the whole process.</a:t>
            </a:r>
          </a:p>
          <a:p>
            <a:endParaRPr lang="en-US" altLang="zh-CN"/>
          </a:p>
          <a:p>
            <a:r>
              <a:rPr lang="en-US" altLang="zh-CN"/>
              <a:t>More detailly, it's the </a:t>
            </a:r>
            <a:r>
              <a:rPr lang="en-US" altLang="zh-CN" err="1"/>
              <a:t>isinstance</a:t>
            </a:r>
            <a:r>
              <a:rPr lang="en-US" altLang="zh-CN"/>
              <a:t> function and </a:t>
            </a:r>
            <a:r>
              <a:rPr lang="en-US" altLang="zh-CN" err="1"/>
              <a:t>len</a:t>
            </a:r>
            <a:r>
              <a:rPr lang="en-US" altLang="zh-CN"/>
              <a:t> function cost the most of the time.</a:t>
            </a:r>
          </a:p>
          <a:p>
            <a:endParaRPr lang="en-US" altLang="zh-CN"/>
          </a:p>
          <a:p>
            <a:r>
              <a:rPr lang="en-US" altLang="zh-CN"/>
              <a:t>==========</a:t>
            </a:r>
          </a:p>
          <a:p>
            <a:endParaRPr lang="en-US" altLang="zh-CN"/>
          </a:p>
          <a:p>
            <a:r>
              <a:rPr lang="en-US" altLang="zh-CN"/>
              <a:t>The result for multiplication is almost the same</a:t>
            </a:r>
          </a:p>
          <a:p>
            <a:endParaRPr lang="zh-CN" altLang="en-US"/>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32</a:t>
            </a:fld>
            <a:endParaRPr lang="zh-CN" altLang="en-US"/>
          </a:p>
        </p:txBody>
      </p:sp>
    </p:spTree>
    <p:extLst>
      <p:ext uri="{BB962C8B-B14F-4D97-AF65-F5344CB8AC3E}">
        <p14:creationId xmlns:p14="http://schemas.microsoft.com/office/powerpoint/2010/main" val="301658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result for multiplication is almost the same</a:t>
            </a:r>
          </a:p>
          <a:p>
            <a:endParaRPr lang="en-US" altLang="zh-CN"/>
          </a:p>
          <a:p>
            <a:r>
              <a:rPr lang="en-US" altLang="zh-CN"/>
              <a:t>==========</a:t>
            </a:r>
          </a:p>
          <a:p>
            <a:endParaRPr lang="en-US" altLang="zh-CN"/>
          </a:p>
          <a:p>
            <a:r>
              <a:rPr lang="en-US" altLang="zh-CN"/>
              <a:t>This is the table for the runtime in floating-point multiplication test.</a:t>
            </a:r>
          </a:p>
          <a:p>
            <a:endParaRPr lang="en-US" altLang="zh-CN"/>
          </a:p>
          <a:p>
            <a:r>
              <a:rPr lang="en-US" altLang="zh-CN"/>
              <a:t>If we exclude the time for generating random matrices, about up to 75% of time in addition and multiplication is spent on indexing, what a waste of performance.</a:t>
            </a:r>
          </a:p>
          <a:p>
            <a:endParaRPr lang="en-US" altLang="zh-CN"/>
          </a:p>
          <a:p>
            <a:r>
              <a:rPr lang="en-US" altLang="zh-CN"/>
              <a:t>==========</a:t>
            </a:r>
          </a:p>
          <a:p>
            <a:endParaRPr lang="en-US" altLang="zh-CN"/>
          </a:p>
          <a:p>
            <a:r>
              <a:rPr lang="en-US" altLang="zh-CN"/>
              <a:t>If we look back at the matrix class, about its flexibility and generality in indexing elements.</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33</a:t>
            </a:fld>
            <a:endParaRPr lang="zh-CN" altLang="en-US"/>
          </a:p>
        </p:txBody>
      </p:sp>
    </p:spTree>
    <p:extLst>
      <p:ext uri="{BB962C8B-B14F-4D97-AF65-F5344CB8AC3E}">
        <p14:creationId xmlns:p14="http://schemas.microsoft.com/office/powerpoint/2010/main" val="1459087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If we look back at the matrix class, about its flexibility and generality in indexing elements.</a:t>
            </a:r>
            <a:endParaRPr lang="zh-CN" altLang="en-US"/>
          </a:p>
          <a:p>
            <a:endParaRPr lang="en-US" altLang="zh-CN"/>
          </a:p>
          <a:p>
            <a:r>
              <a:rPr lang="en-US" altLang="zh-CN"/>
              <a:t>==========</a:t>
            </a:r>
          </a:p>
          <a:p>
            <a:endParaRPr lang="en-US" altLang="zh-CN"/>
          </a:p>
          <a:p>
            <a:r>
              <a:rPr lang="en-US" altLang="zh-CN"/>
              <a:t>Under this ease of use, there are many lines of codes supporting it</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34</a:t>
            </a:fld>
            <a:endParaRPr lang="zh-CN" altLang="en-US"/>
          </a:p>
        </p:txBody>
      </p:sp>
    </p:spTree>
    <p:extLst>
      <p:ext uri="{BB962C8B-B14F-4D97-AF65-F5344CB8AC3E}">
        <p14:creationId xmlns:p14="http://schemas.microsoft.com/office/powerpoint/2010/main" val="3295954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Under this ease of use, there are many lines of codes supporting it</a:t>
            </a:r>
            <a:endParaRPr lang="zh-CN" altLang="en-US"/>
          </a:p>
          <a:p>
            <a:endParaRPr lang="en-US" altLang="zh-CN"/>
          </a:p>
          <a:p>
            <a:r>
              <a:rPr lang="en-US" altLang="zh-CN"/>
              <a:t>==========</a:t>
            </a:r>
          </a:p>
          <a:p>
            <a:endParaRPr lang="en-US" altLang="zh-CN"/>
          </a:p>
          <a:p>
            <a:r>
              <a:rPr lang="en-US" altLang="zh-CN"/>
              <a:t>Since Python doesn't have functions overloading as in Java</a:t>
            </a:r>
          </a:p>
          <a:p>
            <a:endParaRPr lang="en-US" altLang="zh-CN"/>
          </a:p>
          <a:p>
            <a:r>
              <a:rPr lang="en-US" altLang="zh-CN"/>
              <a:t>To support this, many comparisons and judgments are made, this is brick that drags the speed down</a:t>
            </a:r>
          </a:p>
          <a:p>
            <a:endParaRPr lang="en-US" altLang="zh-CN"/>
          </a:p>
          <a:p>
            <a:r>
              <a:rPr lang="en-US" altLang="zh-CN"/>
              <a:t>==========</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solidFill>
                  <a:srgbClr val="000000"/>
                </a:solidFill>
                <a:effectLst/>
                <a:latin typeface="Consolas,  Courier New"/>
              </a:rPr>
              <a:t>The balance between code performance and user friendliness is of great significance.</a:t>
            </a:r>
          </a:p>
        </p:txBody>
      </p:sp>
      <p:sp>
        <p:nvSpPr>
          <p:cNvPr id="4" name="灯片编号占位符 3"/>
          <p:cNvSpPr>
            <a:spLocks noGrp="1"/>
          </p:cNvSpPr>
          <p:nvPr>
            <p:ph type="sldNum" sz="quarter" idx="5"/>
          </p:nvPr>
        </p:nvSpPr>
        <p:spPr/>
        <p:txBody>
          <a:bodyPr/>
          <a:lstStyle/>
          <a:p>
            <a:fld id="{8645648A-3A9D-46AF-AD76-12D563AD8419}" type="slidenum">
              <a:rPr lang="zh-CN" altLang="en-US" smtClean="0"/>
              <a:t>35</a:t>
            </a:fld>
            <a:endParaRPr lang="zh-CN" altLang="en-US"/>
          </a:p>
        </p:txBody>
      </p:sp>
    </p:spTree>
    <p:extLst>
      <p:ext uri="{BB962C8B-B14F-4D97-AF65-F5344CB8AC3E}">
        <p14:creationId xmlns:p14="http://schemas.microsoft.com/office/powerpoint/2010/main" val="3835517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solidFill>
                  <a:srgbClr val="000000"/>
                </a:solidFill>
                <a:effectLst/>
                <a:latin typeface="Consolas,  Courier New"/>
              </a:rPr>
              <a:t>The balance between code performance and user friendliness is of great significance.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a:solidFill>
                <a:srgbClr val="000000"/>
              </a:solidFill>
              <a:effectLst/>
              <a:latin typeface="Consolas,  Courier Ne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solidFill>
                  <a:srgbClr val="000000"/>
                </a:solidFill>
                <a:effectLst/>
                <a:latin typeface="Consolas,  Courier New"/>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a:solidFill>
                <a:srgbClr val="000000"/>
              </a:solidFill>
              <a:effectLst/>
              <a:latin typeface="Consolas,  Courier Ne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solidFill>
                  <a:srgbClr val="000000"/>
                </a:solidFill>
                <a:effectLst/>
                <a:latin typeface="Consolas,  Courier New"/>
              </a:rPr>
              <a:t>Indeed, our data structure provides prominent ease of use for developers or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a:solidFill>
                <a:srgbClr val="000000"/>
              </a:solidFill>
              <a:effectLst/>
              <a:latin typeface="Consolas,  Courier Ne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solidFill>
                  <a:srgbClr val="000000"/>
                </a:solidFill>
                <a:effectLst/>
                <a:latin typeface="Consolas,  Courier New"/>
              </a:rPr>
              <a:t>however, the performance cost is too high for the purpose of this project.</a:t>
            </a:r>
          </a:p>
          <a:p>
            <a:endParaRPr lang="en-US" altLang="zh-CN"/>
          </a:p>
          <a:p>
            <a:r>
              <a:rPr lang="en-US" altLang="zh-CN"/>
              <a:t>==========</a:t>
            </a:r>
          </a:p>
          <a:p>
            <a:endParaRPr lang="en-US" altLang="zh-CN"/>
          </a:p>
          <a:p>
            <a:r>
              <a:rPr lang="en-US" altLang="zh-CN"/>
              <a:t>In the final part, I will introduce our project management.</a:t>
            </a:r>
            <a:endParaRPr lang="zh-CN" altLang="en-US"/>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36</a:t>
            </a:fld>
            <a:endParaRPr lang="zh-CN" altLang="en-US"/>
          </a:p>
        </p:txBody>
      </p:sp>
    </p:spTree>
    <p:extLst>
      <p:ext uri="{BB962C8B-B14F-4D97-AF65-F5344CB8AC3E}">
        <p14:creationId xmlns:p14="http://schemas.microsoft.com/office/powerpoint/2010/main" val="2656439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In the final part, I will introduce our project management.</a:t>
            </a:r>
          </a:p>
          <a:p>
            <a:endParaRPr lang="en-US" altLang="zh-CN"/>
          </a:p>
          <a:p>
            <a:r>
              <a:rPr lang="en-US" altLang="zh-CN"/>
              <a:t>==========</a:t>
            </a:r>
          </a:p>
          <a:p>
            <a:endParaRPr lang="en-US" altLang="zh-CN"/>
          </a:p>
          <a:p>
            <a:r>
              <a:rPr lang="en-US" altLang="zh-CN"/>
              <a:t>The whole project is divided into 4 stages,</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37</a:t>
            </a:fld>
            <a:endParaRPr lang="zh-CN" altLang="en-US"/>
          </a:p>
        </p:txBody>
      </p:sp>
    </p:spTree>
    <p:extLst>
      <p:ext uri="{BB962C8B-B14F-4D97-AF65-F5344CB8AC3E}">
        <p14:creationId xmlns:p14="http://schemas.microsoft.com/office/powerpoint/2010/main" val="91873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whole project is divided into 4 stages, and accordingly, we created 4 projects on GitHub</a:t>
            </a:r>
            <a:endParaRPr lang="zh-CN" altLang="en-US"/>
          </a:p>
          <a:p>
            <a:endParaRPr lang="en-US" altLang="zh-CN"/>
          </a:p>
          <a:p>
            <a:r>
              <a:rPr lang="en-US" altLang="zh-CN"/>
              <a:t>In each of the project, there are many sub-missions</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38</a:t>
            </a:fld>
            <a:endParaRPr lang="zh-CN" altLang="en-US"/>
          </a:p>
        </p:txBody>
      </p:sp>
    </p:spTree>
    <p:extLst>
      <p:ext uri="{BB962C8B-B14F-4D97-AF65-F5344CB8AC3E}">
        <p14:creationId xmlns:p14="http://schemas.microsoft.com/office/powerpoint/2010/main" val="4155235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whole project is divided into 4 stages, and accordingly, we created 4 projects on GitHub</a:t>
            </a:r>
            <a:endParaRPr lang="zh-CN" altLang="en-US"/>
          </a:p>
          <a:p>
            <a:endParaRPr lang="en-US" altLang="zh-CN"/>
          </a:p>
          <a:p>
            <a:r>
              <a:rPr lang="en-US" altLang="zh-CN"/>
              <a:t>In each of the project, there are many sub-missions</a:t>
            </a:r>
            <a:endParaRPr lang="zh-CN" altLang="en-US"/>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39</a:t>
            </a:fld>
            <a:endParaRPr lang="zh-CN" altLang="en-US"/>
          </a:p>
        </p:txBody>
      </p:sp>
    </p:spTree>
    <p:extLst>
      <p:ext uri="{BB962C8B-B14F-4D97-AF65-F5344CB8AC3E}">
        <p14:creationId xmlns:p14="http://schemas.microsoft.com/office/powerpoint/2010/main" val="183208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r>
              <a:rPr lang="en-US" altLang="zh-CN"/>
              <a:t>The first part is about our code implementation.</a:t>
            </a:r>
            <a:endParaRPr lang="zh-CN" altLang="en-US"/>
          </a:p>
          <a:p>
            <a:endParaRPr lang="en-US" altLang="zh-CN"/>
          </a:p>
          <a:p>
            <a:r>
              <a:rPr lang="en-US" altLang="zh-CN"/>
              <a:t>With data structures we wrote, and how we implement the algorithms.</a:t>
            </a:r>
          </a:p>
          <a:p>
            <a:endParaRPr lang="en-US" altLang="zh-CN"/>
          </a:p>
          <a:p>
            <a:r>
              <a:rPr lang="en-US" altLang="zh-CN"/>
              <a:t>==========</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This is our developing platform</a:t>
            </a:r>
          </a:p>
        </p:txBody>
      </p:sp>
      <p:sp>
        <p:nvSpPr>
          <p:cNvPr id="4" name="灯片编号占位符 3"/>
          <p:cNvSpPr>
            <a:spLocks noGrp="1"/>
          </p:cNvSpPr>
          <p:nvPr>
            <p:ph type="sldNum" sz="quarter" idx="5"/>
          </p:nvPr>
        </p:nvSpPr>
        <p:spPr/>
        <p:txBody>
          <a:bodyPr/>
          <a:lstStyle/>
          <a:p>
            <a:fld id="{8645648A-3A9D-46AF-AD76-12D563AD8419}" type="slidenum">
              <a:rPr lang="zh-CN" altLang="en-US" smtClean="0"/>
              <a:t>4</a:t>
            </a:fld>
            <a:endParaRPr lang="zh-CN" altLang="en-US"/>
          </a:p>
        </p:txBody>
      </p:sp>
    </p:spTree>
    <p:extLst>
      <p:ext uri="{BB962C8B-B14F-4D97-AF65-F5344CB8AC3E}">
        <p14:creationId xmlns:p14="http://schemas.microsoft.com/office/powerpoint/2010/main" val="2814020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whole project is divided into 4 stages, and accordingly, we created 4 projects on GitHub</a:t>
            </a:r>
            <a:endParaRPr lang="zh-CN" altLang="en-US"/>
          </a:p>
          <a:p>
            <a:endParaRPr lang="en-US" altLang="zh-CN"/>
          </a:p>
          <a:p>
            <a:r>
              <a:rPr lang="en-US" altLang="zh-CN"/>
              <a:t>In each of the project, there are many sub-missions</a:t>
            </a:r>
            <a:endParaRPr lang="zh-CN" altLang="en-US"/>
          </a:p>
          <a:p>
            <a:endParaRPr lang="en-US" altLang="zh-CN"/>
          </a:p>
          <a:p>
            <a:r>
              <a:rPr lang="en-US" altLang="zh-CN"/>
              <a:t>==========</a:t>
            </a:r>
          </a:p>
          <a:p>
            <a:endParaRPr lang="en-US" altLang="zh-CN"/>
          </a:p>
          <a:p>
            <a:r>
              <a:rPr lang="en-US" altLang="zh-CN"/>
              <a:t>Moreover, we opened some issues on GitHub while debugging, this is one example</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40</a:t>
            </a:fld>
            <a:endParaRPr lang="zh-CN" altLang="en-US"/>
          </a:p>
        </p:txBody>
      </p:sp>
    </p:spTree>
    <p:extLst>
      <p:ext uri="{BB962C8B-B14F-4D97-AF65-F5344CB8AC3E}">
        <p14:creationId xmlns:p14="http://schemas.microsoft.com/office/powerpoint/2010/main" val="716186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Moreover, we opened some issues on GitHub while debugging, this is one example</a:t>
            </a:r>
            <a:endParaRPr lang="zh-CN" altLang="en-US"/>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41</a:t>
            </a:fld>
            <a:endParaRPr lang="zh-CN" altLang="en-US"/>
          </a:p>
        </p:txBody>
      </p:sp>
    </p:spTree>
    <p:extLst>
      <p:ext uri="{BB962C8B-B14F-4D97-AF65-F5344CB8AC3E}">
        <p14:creationId xmlns:p14="http://schemas.microsoft.com/office/powerpoint/2010/main" val="3896322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Moreover, we opened some issues on GitHub while debugging, this is one example</a:t>
            </a:r>
            <a:endParaRPr lang="zh-CN" altLang="en-US"/>
          </a:p>
          <a:p>
            <a:endParaRPr lang="en-US" altLang="zh-CN"/>
          </a:p>
          <a:p>
            <a:r>
              <a:rPr lang="en-US" altLang="zh-CN"/>
              <a:t>==========</a:t>
            </a:r>
          </a:p>
          <a:p>
            <a:endParaRPr lang="en-US" altLang="zh-CN"/>
          </a:p>
          <a:p>
            <a:r>
              <a:rPr lang="en-US" altLang="zh-CN"/>
              <a:t>The following is the contribution insight, for over a month</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42</a:t>
            </a:fld>
            <a:endParaRPr lang="zh-CN" altLang="en-US"/>
          </a:p>
        </p:txBody>
      </p:sp>
    </p:spTree>
    <p:extLst>
      <p:ext uri="{BB962C8B-B14F-4D97-AF65-F5344CB8AC3E}">
        <p14:creationId xmlns:p14="http://schemas.microsoft.com/office/powerpoint/2010/main" val="3144570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following is the contribution insight, for over a month</a:t>
            </a:r>
            <a:endParaRPr lang="zh-CN" altLang="en-US"/>
          </a:p>
          <a:p>
            <a:endParaRPr lang="en-US" altLang="zh-CN"/>
          </a:p>
          <a:p>
            <a:r>
              <a:rPr lang="en-US" altLang="zh-CN"/>
              <a:t>=========</a:t>
            </a:r>
          </a:p>
          <a:p>
            <a:endParaRPr lang="en-US" altLang="zh-CN"/>
          </a:p>
          <a:p>
            <a:r>
              <a:rPr lang="en-US" altLang="zh-CN"/>
              <a:t>GitHub gives statistics for our work individually</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43</a:t>
            </a:fld>
            <a:endParaRPr lang="zh-CN" altLang="en-US"/>
          </a:p>
        </p:txBody>
      </p:sp>
    </p:spTree>
    <p:extLst>
      <p:ext uri="{BB962C8B-B14F-4D97-AF65-F5344CB8AC3E}">
        <p14:creationId xmlns:p14="http://schemas.microsoft.com/office/powerpoint/2010/main" val="2231638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GitHub gives statistics for our work individually</a:t>
            </a:r>
            <a:endParaRPr lang="zh-CN" altLang="en-US"/>
          </a:p>
          <a:p>
            <a:endParaRPr lang="en-US" altLang="zh-CN"/>
          </a:p>
          <a:p>
            <a:r>
              <a:rPr lang="en-US" altLang="zh-CN"/>
              <a:t>==========</a:t>
            </a:r>
          </a:p>
          <a:p>
            <a:endParaRPr lang="en-US" altLang="zh-CN"/>
          </a:p>
          <a:p>
            <a:r>
              <a:rPr lang="en-US" altLang="zh-CN"/>
              <a:t>I wrote the matrix class, and conducted the tests and analysis, this slides is also my work, I’m also responsible for several parts in the report.</a:t>
            </a:r>
          </a:p>
          <a:p>
            <a:endParaRPr lang="en-US" altLang="zh-CN"/>
          </a:p>
          <a:p>
            <a:r>
              <a:rPr lang="en-US" altLang="zh-CN"/>
              <a:t>I have so many commits is  because I’m directly working on and committing to main branch, I was using this to syncing my code with remote testing platform.</a:t>
            </a:r>
          </a:p>
          <a:p>
            <a:endParaRPr lang="en-US" altLang="zh-CN"/>
          </a:p>
          <a:p>
            <a:r>
              <a:rPr lang="en-US" altLang="zh-CN"/>
              <a:t>I also fixed a broken directory conflict caused by another member; you can find that one easily from line deletions.</a:t>
            </a:r>
          </a:p>
          <a:p>
            <a:endParaRPr lang="en-US" altLang="zh-CN"/>
          </a:p>
          <a:p>
            <a:r>
              <a:rPr lang="en-US" altLang="zh-CN"/>
              <a:t>---</a:t>
            </a:r>
          </a:p>
          <a:p>
            <a:endParaRPr lang="en-US" altLang="zh-CN"/>
          </a:p>
          <a:p>
            <a:r>
              <a:rPr lang="en-US" altLang="zh-CN" err="1"/>
              <a:t>Shuhan</a:t>
            </a:r>
            <a:r>
              <a:rPr lang="en-US" altLang="zh-CN"/>
              <a:t> have only 21 commits is because he is working on his fork, he finished all the algorithm part, and have works in report. His contribution is also extremely crucial for us.</a:t>
            </a:r>
          </a:p>
          <a:p>
            <a:endParaRPr lang="en-US" altLang="zh-CN"/>
          </a:p>
          <a:p>
            <a:r>
              <a:rPr lang="en-US" altLang="zh-CN"/>
              <a:t>---</a:t>
            </a:r>
          </a:p>
          <a:p>
            <a:endParaRPr lang="en-US" altLang="zh-CN"/>
          </a:p>
          <a:p>
            <a:r>
              <a:rPr lang="en-US" altLang="zh-CN"/>
              <a:t>As for the rest two, I don’t want to comment too much on this, you can judge by your own.</a:t>
            </a:r>
          </a:p>
          <a:p>
            <a:endParaRPr lang="en-US" altLang="zh-CN"/>
          </a:p>
          <a:p>
            <a:r>
              <a:rPr lang="en-US" altLang="zh-CN"/>
              <a:t>Frankly, no-offence-</a:t>
            </a:r>
            <a:r>
              <a:rPr lang="en-US" altLang="zh-CN" err="1"/>
              <a:t>ly</a:t>
            </a:r>
            <a:r>
              <a:rPr lang="en-US" altLang="zh-CN"/>
              <a:t>,  subjectively, I am not satisfied with their participation, I personally hope Prof. could give a proper score for each of us according to real contributions.</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44</a:t>
            </a:fld>
            <a:endParaRPr lang="zh-CN" altLang="en-US"/>
          </a:p>
        </p:txBody>
      </p:sp>
    </p:spTree>
    <p:extLst>
      <p:ext uri="{BB962C8B-B14F-4D97-AF65-F5344CB8AC3E}">
        <p14:creationId xmlns:p14="http://schemas.microsoft.com/office/powerpoint/2010/main" val="3584310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What we learned from this project is that, code performance </a:t>
            </a:r>
          </a:p>
          <a:p>
            <a:endParaRPr lang="en-US" altLang="zh-CN"/>
          </a:p>
          <a:p>
            <a:r>
              <a:rPr lang="en-US" altLang="zh-CN"/>
              <a:t>==========</a:t>
            </a:r>
          </a:p>
          <a:p>
            <a:endParaRPr lang="en-US" altLang="zh-CN"/>
          </a:p>
          <a:p>
            <a:r>
              <a:rPr lang="en-US" altLang="zh-CN"/>
              <a:t>Here we give our special thanks to</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45</a:t>
            </a:fld>
            <a:endParaRPr lang="zh-CN" altLang="en-US"/>
          </a:p>
        </p:txBody>
      </p:sp>
    </p:spTree>
    <p:extLst>
      <p:ext uri="{BB962C8B-B14F-4D97-AF65-F5344CB8AC3E}">
        <p14:creationId xmlns:p14="http://schemas.microsoft.com/office/powerpoint/2010/main" val="170818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If we still got time for Q &amp; A, just ask anything you wonder</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47</a:t>
            </a:fld>
            <a:endParaRPr lang="zh-CN" altLang="en-US"/>
          </a:p>
        </p:txBody>
      </p:sp>
    </p:spTree>
    <p:extLst>
      <p:ext uri="{BB962C8B-B14F-4D97-AF65-F5344CB8AC3E}">
        <p14:creationId xmlns:p14="http://schemas.microsoft.com/office/powerpoint/2010/main" val="68186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This is our developing platform</a:t>
            </a:r>
          </a:p>
          <a:p>
            <a:endParaRPr lang="en-US" altLang="zh-CN"/>
          </a:p>
          <a:p>
            <a:r>
              <a:rPr lang="en-US" altLang="zh-CN"/>
              <a:t>==========</a:t>
            </a:r>
          </a:p>
          <a:p>
            <a:endParaRPr lang="en-US" altLang="zh-CN"/>
          </a:p>
          <a:p>
            <a:r>
              <a:rPr lang="en-US" altLang="zh-CN"/>
              <a:t>with Windows 10 and newest version of Python, 3.9.1</a:t>
            </a:r>
          </a:p>
          <a:p>
            <a:r>
              <a:rPr lang="en-US" altLang="zh-CN"/>
              <a:t>Charming</a:t>
            </a:r>
            <a:r>
              <a:rPr lang="zh-CN" altLang="en-US"/>
              <a:t> </a:t>
            </a:r>
            <a:r>
              <a:rPr lang="en-US" altLang="zh-CN"/>
              <a:t>IDE PyCharm</a:t>
            </a:r>
          </a:p>
          <a:p>
            <a:r>
              <a:rPr lang="en-US" altLang="zh-CN"/>
              <a:t>GitHub for cooperation</a:t>
            </a:r>
          </a:p>
          <a:p>
            <a:r>
              <a:rPr lang="en-US" altLang="zh-CN"/>
              <a:t>and lightweight </a:t>
            </a:r>
            <a:r>
              <a:rPr lang="en-US" altLang="zh-CN" err="1"/>
              <a:t>VSCode</a:t>
            </a:r>
            <a:r>
              <a:rPr lang="en-US" altLang="zh-CN"/>
              <a:t>, which works well with writing report in Markdown.</a:t>
            </a:r>
          </a:p>
          <a:p>
            <a:endParaRPr lang="en-US" altLang="zh-CN"/>
          </a:p>
          <a:p>
            <a:r>
              <a:rPr lang="en-US" altLang="zh-CN"/>
              <a:t>==========</a:t>
            </a:r>
          </a:p>
          <a:p>
            <a:endParaRPr lang="en-US" altLang="zh-CN"/>
          </a:p>
          <a:p>
            <a:r>
              <a:rPr lang="en-US" altLang="zh-CN"/>
              <a:t>Talk is cheap, I show you the code, the very first thing is our Matrix class data structure</a:t>
            </a:r>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5</a:t>
            </a:fld>
            <a:endParaRPr lang="zh-CN" altLang="en-US"/>
          </a:p>
        </p:txBody>
      </p:sp>
    </p:spTree>
    <p:extLst>
      <p:ext uri="{BB962C8B-B14F-4D97-AF65-F5344CB8AC3E}">
        <p14:creationId xmlns:p14="http://schemas.microsoft.com/office/powerpoint/2010/main" val="98537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Talk is cheap, I show you the code, the very first thing is our Matrix class data structure</a:t>
            </a:r>
          </a:p>
          <a:p>
            <a:endParaRPr lang="en-US" altLang="zh-CN"/>
          </a:p>
          <a:p>
            <a:r>
              <a:rPr lang="en-US" altLang="zh-CN"/>
              <a:t>==========</a:t>
            </a:r>
          </a:p>
          <a:p>
            <a:endParaRPr lang="en-US" altLang="zh-CN"/>
          </a:p>
          <a:p>
            <a:r>
              <a:rPr lang="en-US" altLang="zh-CN"/>
              <a:t>Matrix class has 3 members, elements is a list,  storing the elements in the matrix in row-major order, and row, col for its dimension.</a:t>
            </a:r>
          </a:p>
          <a:p>
            <a:endParaRPr lang="en-US" altLang="zh-CN"/>
          </a:p>
          <a:p>
            <a:r>
              <a:rPr lang="en-US" altLang="zh-CN"/>
              <a:t>==========</a:t>
            </a:r>
          </a:p>
          <a:p>
            <a:endParaRPr lang="en-US" altLang="zh-CN"/>
          </a:p>
          <a:p>
            <a:r>
              <a:rPr lang="en-US" altLang="zh-CN"/>
              <a:t>As for the data structure operations, first, indexing is important.</a:t>
            </a:r>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6</a:t>
            </a:fld>
            <a:endParaRPr lang="zh-CN" altLang="en-US"/>
          </a:p>
        </p:txBody>
      </p:sp>
    </p:spTree>
    <p:extLst>
      <p:ext uri="{BB962C8B-B14F-4D97-AF65-F5344CB8AC3E}">
        <p14:creationId xmlns:p14="http://schemas.microsoft.com/office/powerpoint/2010/main" val="2417832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As for the data structure operations, indexing is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Our__</a:t>
            </a:r>
            <a:r>
              <a:rPr lang="en-US" altLang="zh-CN" err="1"/>
              <a:t>getitem</a:t>
            </a:r>
            <a:r>
              <a:rPr lang="en-US" altLang="zh-CN"/>
              <a:t>__ function is overridden, hence we can access the elements in the matrix very conveniently and flexibly.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 can index the matrix with two slice, or one slice one integer, or two integers, or single integer, which is quite similar to matrix in MATLAB.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And please remember such convenience provided by </a:t>
            </a:r>
            <a:r>
              <a:rPr lang="en-US" altLang="zh-CN" err="1"/>
              <a:t>getitem</a:t>
            </a:r>
            <a:r>
              <a:rPr lang="en-US" altLang="zh-CN"/>
              <a:t> function, we'll come back later</a:t>
            </a:r>
            <a:endParaRPr lang="zh-CN" altLang="en-US"/>
          </a:p>
          <a:p>
            <a:endParaRPr lang="en-US" altLang="zh-CN"/>
          </a:p>
          <a:p>
            <a:r>
              <a:rPr lang="en-US" altLang="zh-CN"/>
              <a:t>==========</a:t>
            </a:r>
          </a:p>
          <a:p>
            <a:endParaRPr lang="en-US" altLang="zh-CN"/>
          </a:p>
          <a:p>
            <a:r>
              <a:rPr lang="en-US" altLang="zh-CN"/>
              <a:t>Also, we have overridden the operators for addition and subtraction.</a:t>
            </a:r>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7</a:t>
            </a:fld>
            <a:endParaRPr lang="zh-CN" altLang="en-US"/>
          </a:p>
        </p:txBody>
      </p:sp>
    </p:spTree>
    <p:extLst>
      <p:ext uri="{BB962C8B-B14F-4D97-AF65-F5344CB8AC3E}">
        <p14:creationId xmlns:p14="http://schemas.microsoft.com/office/powerpoint/2010/main" val="3292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Also, we have overridden the operators for addition and subtraction.</a:t>
            </a:r>
          </a:p>
          <a:p>
            <a:endParaRPr lang="en-US" altLang="zh-CN"/>
          </a:p>
          <a:p>
            <a:r>
              <a:rPr lang="en-US" altLang="zh-CN"/>
              <a:t>Now our matrix supports directly add or subtract with a plus or minus sign, which is very simple.</a:t>
            </a:r>
          </a:p>
          <a:p>
            <a:endParaRPr lang="en-US" altLang="zh-CN"/>
          </a:p>
          <a:p>
            <a:r>
              <a:rPr lang="en-US" altLang="zh-CN"/>
              <a:t>==========</a:t>
            </a:r>
          </a:p>
          <a:p>
            <a:endParaRPr lang="en-US" altLang="zh-CN"/>
          </a:p>
          <a:p>
            <a:r>
              <a:rPr lang="en-US" altLang="zh-CN"/>
              <a:t>We also  have some other class methods that are less important.</a:t>
            </a:r>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8</a:t>
            </a:fld>
            <a:endParaRPr lang="zh-CN" altLang="en-US"/>
          </a:p>
        </p:txBody>
      </p:sp>
    </p:spTree>
    <p:extLst>
      <p:ext uri="{BB962C8B-B14F-4D97-AF65-F5344CB8AC3E}">
        <p14:creationId xmlns:p14="http://schemas.microsoft.com/office/powerpoint/2010/main" val="3759188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 also  have some other class methods that are less important.</a:t>
            </a:r>
          </a:p>
          <a:p>
            <a:endParaRPr lang="en-US" altLang="zh-CN"/>
          </a:p>
          <a:p>
            <a:r>
              <a:rPr lang="en-US" altLang="zh-CN"/>
              <a:t>==========</a:t>
            </a:r>
          </a:p>
          <a:p>
            <a:endParaRPr lang="en-US" altLang="zh-CN"/>
          </a:p>
          <a:p>
            <a:r>
              <a:rPr lang="en-US" altLang="zh-CN"/>
              <a:t>Also, we created exceptions class for matrix.</a:t>
            </a:r>
          </a:p>
          <a:p>
            <a:endParaRPr lang="en-US" altLang="zh-CN"/>
          </a:p>
          <a:p>
            <a:r>
              <a:rPr lang="en-US" altLang="zh-CN"/>
              <a:t>The above is our data structure. As you can see, it is with nice flexibility, can be easily accessed.</a:t>
            </a:r>
          </a:p>
          <a:p>
            <a:endParaRPr lang="en-US" altLang="zh-CN"/>
          </a:p>
          <a:p>
            <a:r>
              <a:rPr lang="en-US" altLang="zh-CN"/>
              <a:t>==========</a:t>
            </a:r>
          </a:p>
          <a:p>
            <a:endParaRPr lang="en-US" altLang="zh-CN"/>
          </a:p>
          <a:p>
            <a:r>
              <a:rPr lang="en-US" altLang="zh-CN"/>
              <a:t>As for the implementation of matrix multiplication, the square matrix multiplication is just trivial, so we're </a:t>
            </a:r>
            <a:r>
              <a:rPr lang="en-US" altLang="zh-CN" err="1"/>
              <a:t>gonna</a:t>
            </a:r>
            <a:r>
              <a:rPr lang="en-US" altLang="zh-CN"/>
              <a:t> skip that.</a:t>
            </a:r>
          </a:p>
          <a:p>
            <a:endParaRPr lang="en-US" altLang="zh-CN"/>
          </a:p>
          <a:p>
            <a:endParaRPr lang="zh-CN" altLang="en-US"/>
          </a:p>
        </p:txBody>
      </p:sp>
      <p:sp>
        <p:nvSpPr>
          <p:cNvPr id="4" name="灯片编号占位符 3"/>
          <p:cNvSpPr>
            <a:spLocks noGrp="1"/>
          </p:cNvSpPr>
          <p:nvPr>
            <p:ph type="sldNum" sz="quarter" idx="5"/>
          </p:nvPr>
        </p:nvSpPr>
        <p:spPr/>
        <p:txBody>
          <a:bodyPr/>
          <a:lstStyle/>
          <a:p>
            <a:fld id="{8645648A-3A9D-46AF-AD76-12D563AD8419}" type="slidenum">
              <a:rPr lang="zh-CN" altLang="en-US" smtClean="0"/>
              <a:t>9</a:t>
            </a:fld>
            <a:endParaRPr lang="zh-CN" altLang="en-US"/>
          </a:p>
        </p:txBody>
      </p:sp>
    </p:spTree>
    <p:extLst>
      <p:ext uri="{BB962C8B-B14F-4D97-AF65-F5344CB8AC3E}">
        <p14:creationId xmlns:p14="http://schemas.microsoft.com/office/powerpoint/2010/main" val="23640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6694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432489"/>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4.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SamuelHuang2019/dsaa-project-matrix"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4.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9.png"/><Relationship Id="rId4" Type="http://schemas.openxmlformats.org/officeDocument/2006/relationships/image" Target="../media/image35.sv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0.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56.png"/><Relationship Id="rId5" Type="http://schemas.openxmlformats.org/officeDocument/2006/relationships/image" Target="../media/image5.png"/><Relationship Id="rId10" Type="http://schemas.openxmlformats.org/officeDocument/2006/relationships/image" Target="../media/image55.svg"/><Relationship Id="rId4" Type="http://schemas.openxmlformats.org/officeDocument/2006/relationships/image" Target="../media/image51.sv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31.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31.sv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hyperlink" Target="https://github.com/SamuelHuang2019/dsaa-project-matrix" TargetMode="External"/><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31.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sv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31.sv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sv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31.sv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sv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34.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_rels/slide3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_rels/slide3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_rels/slide3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0.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66.png"/><Relationship Id="rId5" Type="http://schemas.openxmlformats.org/officeDocument/2006/relationships/image" Target="../media/image5.png"/><Relationship Id="rId10" Type="http://schemas.openxmlformats.org/officeDocument/2006/relationships/image" Target="../media/image65.svg"/><Relationship Id="rId4" Type="http://schemas.openxmlformats.org/officeDocument/2006/relationships/image" Target="../media/image61.svg"/><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38.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5.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svg"/><Relationship Id="rId9" Type="http://schemas.openxmlformats.org/officeDocument/2006/relationships/image" Target="../media/image72.png"/><Relationship Id="rId14" Type="http://schemas.openxmlformats.org/officeDocument/2006/relationships/image" Target="../media/image77.svg"/></Relationships>
</file>

<file path=ppt/slides/_rels/slide3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8.png"/><Relationship Id="rId7" Type="http://schemas.openxmlformats.org/officeDocument/2006/relationships/image" Target="../media/image6.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3.svg"/><Relationship Id="rId5" Type="http://schemas.openxmlformats.org/officeDocument/2006/relationships/image" Target="../media/image79.png"/><Relationship Id="rId10" Type="http://schemas.openxmlformats.org/officeDocument/2006/relationships/image" Target="../media/image32.png"/><Relationship Id="rId4" Type="http://schemas.microsoft.com/office/2007/relationships/hdphoto" Target="../media/hdphoto2.wdp"/><Relationship Id="rId9"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80.png"/><Relationship Id="rId7"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33.svg"/><Relationship Id="rId4" Type="http://schemas.openxmlformats.org/officeDocument/2006/relationships/image" Target="../media/image79.png"/><Relationship Id="rId9" Type="http://schemas.openxmlformats.org/officeDocument/2006/relationships/image" Target="../media/image32.png"/></Relationships>
</file>

<file path=ppt/slides/_rels/slide4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81.png"/><Relationship Id="rId7"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81.png"/><Relationship Id="rId7"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6.svg"/><Relationship Id="rId9" Type="http://schemas.openxmlformats.org/officeDocument/2006/relationships/image" Target="../media/image31.svg"/></Relationships>
</file>

<file path=ppt/slides/_rels/slide4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6.svg"/><Relationship Id="rId9" Type="http://schemas.openxmlformats.org/officeDocument/2006/relationships/image" Target="../media/image86.png"/></Relationships>
</file>

<file path=ppt/slides/_rels/slide45.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3.png"/><Relationship Id="rId3" Type="http://schemas.openxmlformats.org/officeDocument/2006/relationships/image" Target="../media/image5.png"/><Relationship Id="rId7" Type="http://schemas.openxmlformats.org/officeDocument/2006/relationships/image" Target="../media/image89.png"/><Relationship Id="rId12" Type="http://schemas.openxmlformats.org/officeDocument/2006/relationships/image" Target="../media/image92.svg"/><Relationship Id="rId2" Type="http://schemas.openxmlformats.org/officeDocument/2006/relationships/notesSlide" Target="../notesSlides/notesSlide45.xml"/><Relationship Id="rId16" Type="http://schemas.openxmlformats.org/officeDocument/2006/relationships/image" Target="../media/image96.svg"/><Relationship Id="rId1" Type="http://schemas.openxmlformats.org/officeDocument/2006/relationships/slideLayout" Target="../slideLayouts/slideLayout1.xml"/><Relationship Id="rId6" Type="http://schemas.openxmlformats.org/officeDocument/2006/relationships/image" Target="../media/image88.svg"/><Relationship Id="rId11" Type="http://schemas.openxmlformats.org/officeDocument/2006/relationships/image" Target="../media/image91.png"/><Relationship Id="rId5" Type="http://schemas.openxmlformats.org/officeDocument/2006/relationships/image" Target="../media/image87.png"/><Relationship Id="rId15" Type="http://schemas.openxmlformats.org/officeDocument/2006/relationships/image" Target="../media/image95.png"/><Relationship Id="rId10" Type="http://schemas.openxmlformats.org/officeDocument/2006/relationships/image" Target="../media/image37.svg"/><Relationship Id="rId4" Type="http://schemas.openxmlformats.org/officeDocument/2006/relationships/image" Target="../media/image6.svg"/><Relationship Id="rId9" Type="http://schemas.openxmlformats.org/officeDocument/2006/relationships/image" Target="../media/image36.png"/><Relationship Id="rId14" Type="http://schemas.openxmlformats.org/officeDocument/2006/relationships/image" Target="../media/image94.svg"/></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94.svg"/><Relationship Id="rId3" Type="http://schemas.openxmlformats.org/officeDocument/2006/relationships/image" Target="../media/image6.svg"/><Relationship Id="rId7" Type="http://schemas.openxmlformats.org/officeDocument/2006/relationships/image" Target="../media/image90.svg"/><Relationship Id="rId12" Type="http://schemas.openxmlformats.org/officeDocument/2006/relationships/image" Target="../media/image9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2.svg"/><Relationship Id="rId5" Type="http://schemas.openxmlformats.org/officeDocument/2006/relationships/image" Target="../media/image88.svg"/><Relationship Id="rId15" Type="http://schemas.openxmlformats.org/officeDocument/2006/relationships/image" Target="../media/image96.svg"/><Relationship Id="rId10" Type="http://schemas.openxmlformats.org/officeDocument/2006/relationships/image" Target="../media/image91.png"/><Relationship Id="rId4" Type="http://schemas.openxmlformats.org/officeDocument/2006/relationships/image" Target="../media/image87.png"/><Relationship Id="rId9" Type="http://schemas.openxmlformats.org/officeDocument/2006/relationships/image" Target="../media/image37.svg"/><Relationship Id="rId14" Type="http://schemas.openxmlformats.org/officeDocument/2006/relationships/image" Target="../media/image95.png"/></Relationships>
</file>

<file path=ppt/slides/_rels/slide47.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1.png"/><Relationship Id="rId7"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5.xml"/><Relationship Id="rId16" Type="http://schemas.openxmlformats.org/officeDocument/2006/relationships/image" Target="../media/image29.sv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9.svg"/><Relationship Id="rId9" Type="http://schemas.openxmlformats.org/officeDocument/2006/relationships/image" Target="../media/image22.png"/><Relationship Id="rId14" Type="http://schemas.openxmlformats.org/officeDocument/2006/relationships/image" Target="../media/image27.sv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2196265E-BE18-4DBD-BF8C-C270D59D52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36" y="4697875"/>
            <a:ext cx="12214536" cy="2171700"/>
          </a:xfrm>
          <a:prstGeom prst="rect">
            <a:avLst/>
          </a:prstGeom>
        </p:spPr>
      </p:pic>
      <p:sp>
        <p:nvSpPr>
          <p:cNvPr id="7" name="文本框 6">
            <a:extLst>
              <a:ext uri="{FF2B5EF4-FFF2-40B4-BE49-F238E27FC236}">
                <a16:creationId xmlns:a16="http://schemas.microsoft.com/office/drawing/2014/main" id="{3BF80FAD-EED6-4509-8FCE-5DEB07187C0F}"/>
              </a:ext>
            </a:extLst>
          </p:cNvPr>
          <p:cNvSpPr txBox="1"/>
          <p:nvPr/>
        </p:nvSpPr>
        <p:spPr>
          <a:xfrm>
            <a:off x="550663" y="3280446"/>
            <a:ext cx="5328758" cy="38040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a:solidFill>
                  <a:prstClr val="black">
                    <a:lumMod val="50000"/>
                    <a:lumOff val="50000"/>
                  </a:prstClr>
                </a:solidFill>
                <a:latin typeface="思源黑体 CN Light" panose="020B0300000000000000" pitchFamily="34" charset="-122"/>
                <a:ea typeface="思源黑体 CN Light" panose="020B0300000000000000" pitchFamily="34" charset="-122"/>
                <a:cs typeface="Open Sans" panose="020B0606030504020204" pitchFamily="34" charset="0"/>
              </a:rPr>
              <a:t>Adaptive Strassen's algorithm in Python</a:t>
            </a:r>
          </a:p>
        </p:txBody>
      </p:sp>
      <p:pic>
        <p:nvPicPr>
          <p:cNvPr id="3" name="图形 2">
            <a:extLst>
              <a:ext uri="{FF2B5EF4-FFF2-40B4-BE49-F238E27FC236}">
                <a16:creationId xmlns:a16="http://schemas.microsoft.com/office/drawing/2014/main" id="{C2B16A50-C551-464B-AFC7-CD67657015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865848" y="550338"/>
            <a:ext cx="7140668" cy="5782243"/>
          </a:xfrm>
          <a:prstGeom prst="rect">
            <a:avLst/>
          </a:prstGeom>
        </p:spPr>
      </p:pic>
      <p:sp>
        <p:nvSpPr>
          <p:cNvPr id="2" name="矩形 1">
            <a:extLst>
              <a:ext uri="{FF2B5EF4-FFF2-40B4-BE49-F238E27FC236}">
                <a16:creationId xmlns:a16="http://schemas.microsoft.com/office/drawing/2014/main" id="{1F16A234-D015-479F-A062-A61D12F26384}"/>
              </a:ext>
            </a:extLst>
          </p:cNvPr>
          <p:cNvSpPr/>
          <p:nvPr/>
        </p:nvSpPr>
        <p:spPr>
          <a:xfrm>
            <a:off x="617220" y="3069337"/>
            <a:ext cx="1089660" cy="68580"/>
          </a:xfrm>
          <a:prstGeom prst="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形 3">
            <a:extLst>
              <a:ext uri="{FF2B5EF4-FFF2-40B4-BE49-F238E27FC236}">
                <a16:creationId xmlns:a16="http://schemas.microsoft.com/office/drawing/2014/main" id="{C1849446-353D-43E8-8785-664EB2EC14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467" y="5746995"/>
            <a:ext cx="3057110" cy="561730"/>
          </a:xfrm>
          <a:prstGeom prst="rect">
            <a:avLst/>
          </a:prstGeom>
        </p:spPr>
      </p:pic>
      <p:sp>
        <p:nvSpPr>
          <p:cNvPr id="10" name="标题 9">
            <a:extLst>
              <a:ext uri="{FF2B5EF4-FFF2-40B4-BE49-F238E27FC236}">
                <a16:creationId xmlns:a16="http://schemas.microsoft.com/office/drawing/2014/main" id="{AD0CD99A-ED56-48FB-B06F-30C3B5934479}"/>
              </a:ext>
            </a:extLst>
          </p:cNvPr>
          <p:cNvSpPr>
            <a:spLocks noGrp="1"/>
          </p:cNvSpPr>
          <p:nvPr>
            <p:ph type="title" idx="4294967295"/>
          </p:nvPr>
        </p:nvSpPr>
        <p:spPr>
          <a:xfrm>
            <a:off x="617220" y="1220837"/>
            <a:ext cx="10515600" cy="132556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spc="300">
                <a:solidFill>
                  <a:srgbClr val="2BB7B3"/>
                </a:solidFill>
                <a:latin typeface="思源黑体 CN Light" panose="020B0300000000000000" pitchFamily="34" charset="-122"/>
                <a:ea typeface="思源黑体 CN Light" panose="020B0300000000000000" pitchFamily="34" charset="-122"/>
                <a:cs typeface="+mn-cs"/>
              </a:rPr>
              <a:t>DSAA</a:t>
            </a:r>
            <a:br>
              <a:rPr lang="en-US" altLang="zh-CN" sz="6000" spc="300">
                <a:solidFill>
                  <a:srgbClr val="2BB7B3"/>
                </a:solidFill>
                <a:latin typeface="思源黑体 CN Light" panose="020B0300000000000000" pitchFamily="34" charset="-122"/>
                <a:ea typeface="思源黑体 CN Light" panose="020B0300000000000000" pitchFamily="34" charset="-122"/>
                <a:cs typeface="+mn-cs"/>
              </a:rPr>
            </a:br>
            <a:r>
              <a:rPr lang="en-US" altLang="zh-CN" sz="3600" spc="300">
                <a:solidFill>
                  <a:srgbClr val="2F2E41"/>
                </a:solidFill>
                <a:latin typeface="思源黑体 CN Bold" panose="020B0800000000000000" pitchFamily="34" charset="-122"/>
                <a:ea typeface="思源黑体 CN Bold" panose="020B0800000000000000" pitchFamily="34" charset="-122"/>
                <a:cs typeface="+mn-cs"/>
              </a:rPr>
              <a:t>Project Group 2</a:t>
            </a:r>
            <a:endParaRPr lang="zh-CN" altLang="en-US"/>
          </a:p>
        </p:txBody>
      </p:sp>
    </p:spTree>
    <p:extLst>
      <p:ext uri="{BB962C8B-B14F-4D97-AF65-F5344CB8AC3E}">
        <p14:creationId xmlns:p14="http://schemas.microsoft.com/office/powerpoint/2010/main" val="1886321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9273564" cy="8925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函数 </a:t>
            </a:r>
            <a:r>
              <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 </a:t>
            </a: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适应性矩阵加减法</a:t>
            </a:r>
            <a:endPar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FUNCTION – ADAPTIVE MATRIX ADDITION AND SUBTRACTION</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668736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74" y="6322498"/>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459119" y="4744980"/>
            <a:ext cx="2150660" cy="2363846"/>
          </a:xfrm>
          <a:prstGeom prst="rect">
            <a:avLst/>
          </a:prstGeom>
        </p:spPr>
      </p:pic>
      <p:sp>
        <p:nvSpPr>
          <p:cNvPr id="11" name="文本框 10">
            <a:extLst>
              <a:ext uri="{FF2B5EF4-FFF2-40B4-BE49-F238E27FC236}">
                <a16:creationId xmlns:a16="http://schemas.microsoft.com/office/drawing/2014/main" id="{5EA22F64-5A3B-4443-B6C1-F982C6B41FF2}"/>
              </a:ext>
            </a:extLst>
          </p:cNvPr>
          <p:cNvSpPr txBox="1"/>
          <p:nvPr/>
        </p:nvSpPr>
        <p:spPr>
          <a:xfrm>
            <a:off x="535235" y="1452622"/>
            <a:ext cx="10065496" cy="5355312"/>
          </a:xfrm>
          <a:prstGeom prst="rect">
            <a:avLst/>
          </a:prstGeom>
          <a:noFill/>
        </p:spPr>
        <p:txBody>
          <a:bodyPr wrap="square">
            <a:spAutoFit/>
          </a:bodyPr>
          <a:lstStyle/>
          <a:p>
            <a:r>
              <a:rPr lang="en-US" altLang="zh-CN" b="0">
                <a:solidFill>
                  <a:srgbClr val="0000FF"/>
                </a:solidFill>
                <a:effectLst/>
                <a:latin typeface="Consolas,  Courier New"/>
              </a:rPr>
              <a:t>def</a:t>
            </a:r>
            <a:r>
              <a:rPr lang="en-US" altLang="zh-CN" b="0">
                <a:solidFill>
                  <a:srgbClr val="000000"/>
                </a:solidFill>
                <a:effectLst/>
                <a:latin typeface="Consolas,  Courier New"/>
              </a:rPr>
              <a:t> </a:t>
            </a:r>
            <a:r>
              <a:rPr lang="en-US" altLang="zh-CN" b="0" err="1">
                <a:solidFill>
                  <a:srgbClr val="000000"/>
                </a:solidFill>
                <a:effectLst/>
                <a:latin typeface="Consolas,  Courier New"/>
              </a:rPr>
              <a:t>adaptive_add</a:t>
            </a:r>
            <a:r>
              <a:rPr lang="en-US" altLang="zh-CN" b="0">
                <a:solidFill>
                  <a:srgbClr val="000000"/>
                </a:solidFill>
                <a:effectLst/>
                <a:latin typeface="Consolas,  Courier New"/>
              </a:rPr>
              <a:t>(a, b, </a:t>
            </a:r>
            <a:r>
              <a:rPr lang="en-US" altLang="zh-CN" b="0" err="1">
                <a:solidFill>
                  <a:srgbClr val="000000"/>
                </a:solidFill>
                <a:effectLst/>
                <a:latin typeface="Consolas,  Courier New"/>
              </a:rPr>
              <a:t>target_row</a:t>
            </a:r>
            <a:r>
              <a:rPr lang="en-US" altLang="zh-CN" b="0">
                <a:solidFill>
                  <a:srgbClr val="000000"/>
                </a:solidFill>
                <a:effectLst/>
                <a:latin typeface="Consolas,  Courier New"/>
              </a:rPr>
              <a:t>, </a:t>
            </a:r>
            <a:r>
              <a:rPr lang="en-US" altLang="zh-CN" b="0" err="1">
                <a:solidFill>
                  <a:srgbClr val="000000"/>
                </a:solidFill>
                <a:effectLst/>
                <a:latin typeface="Consolas,  Courier New"/>
              </a:rPr>
              <a:t>target_col</a:t>
            </a:r>
            <a:r>
              <a:rPr lang="en-US" altLang="zh-CN" b="0">
                <a:solidFill>
                  <a:srgbClr val="000000"/>
                </a:solidFill>
                <a:effectLst/>
                <a:latin typeface="Consolas,  Courier New"/>
              </a:rPr>
              <a:t>):</a:t>
            </a:r>
          </a:p>
          <a:p>
            <a:r>
              <a:rPr lang="en-US" altLang="zh-CN" b="0">
                <a:solidFill>
                  <a:srgbClr val="000000"/>
                </a:solidFill>
                <a:effectLst/>
                <a:latin typeface="Consolas,  Courier New"/>
              </a:rPr>
              <a:t>    arow = </a:t>
            </a:r>
            <a:r>
              <a:rPr lang="en-US" altLang="zh-CN" b="0" err="1">
                <a:solidFill>
                  <a:srgbClr val="000000"/>
                </a:solidFill>
                <a:effectLst/>
                <a:latin typeface="Consolas,  Courier New"/>
              </a:rPr>
              <a:t>a.row</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err="1">
                <a:solidFill>
                  <a:srgbClr val="000000"/>
                </a:solidFill>
                <a:effectLst/>
                <a:latin typeface="Consolas,  Courier New"/>
              </a:rPr>
              <a:t>acol</a:t>
            </a:r>
            <a:r>
              <a:rPr lang="en-US" altLang="zh-CN" b="0">
                <a:solidFill>
                  <a:srgbClr val="000000"/>
                </a:solidFill>
                <a:effectLst/>
                <a:latin typeface="Consolas,  Courier New"/>
              </a:rPr>
              <a:t> = </a:t>
            </a:r>
            <a:r>
              <a:rPr lang="en-US" altLang="zh-CN" b="0" err="1">
                <a:solidFill>
                  <a:srgbClr val="000000"/>
                </a:solidFill>
                <a:effectLst/>
                <a:latin typeface="Consolas,  Courier New"/>
              </a:rPr>
              <a:t>a.col</a:t>
            </a:r>
            <a:endParaRPr lang="en-US" altLang="zh-CN" b="0">
              <a:solidFill>
                <a:srgbClr val="000000"/>
              </a:solidFill>
              <a:effectLst/>
              <a:latin typeface="Consolas,  Courier New"/>
            </a:endParaRPr>
          </a:p>
          <a:p>
            <a:r>
              <a:rPr lang="en-US" altLang="zh-CN" b="0">
                <a:solidFill>
                  <a:srgbClr val="000000"/>
                </a:solidFill>
                <a:effectLst/>
                <a:latin typeface="Consolas,  Courier New"/>
              </a:rPr>
              <a:t>    brow = </a:t>
            </a:r>
            <a:r>
              <a:rPr lang="en-US" altLang="zh-CN" b="0" err="1">
                <a:solidFill>
                  <a:srgbClr val="000000"/>
                </a:solidFill>
                <a:effectLst/>
                <a:latin typeface="Consolas,  Courier New"/>
              </a:rPr>
              <a:t>b.row</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err="1">
                <a:solidFill>
                  <a:srgbClr val="000000"/>
                </a:solidFill>
                <a:effectLst/>
                <a:latin typeface="Consolas,  Courier New"/>
              </a:rPr>
              <a:t>bcol</a:t>
            </a:r>
            <a:r>
              <a:rPr lang="en-US" altLang="zh-CN" b="0">
                <a:solidFill>
                  <a:srgbClr val="000000"/>
                </a:solidFill>
                <a:effectLst/>
                <a:latin typeface="Consolas,  Courier New"/>
              </a:rPr>
              <a:t> = </a:t>
            </a:r>
            <a:r>
              <a:rPr lang="en-US" altLang="zh-CN" b="0" err="1">
                <a:solidFill>
                  <a:srgbClr val="000000"/>
                </a:solidFill>
                <a:effectLst/>
                <a:latin typeface="Consolas,  Courier New"/>
              </a:rPr>
              <a:t>b.col</a:t>
            </a:r>
            <a:endParaRPr lang="en-US" altLang="zh-CN" b="0">
              <a:solidFill>
                <a:srgbClr val="000000"/>
              </a:solidFill>
              <a:effectLst/>
              <a:latin typeface="Consolas,  Courier New"/>
            </a:endParaRPr>
          </a:p>
          <a:p>
            <a:r>
              <a:rPr lang="en-US" altLang="zh-CN" b="0">
                <a:solidFill>
                  <a:srgbClr val="000000"/>
                </a:solidFill>
                <a:effectLst/>
                <a:latin typeface="Consolas,  Courier New"/>
              </a:rPr>
              <a:t>    s = [</a:t>
            </a:r>
            <a:r>
              <a:rPr lang="en-US" altLang="zh-CN" b="0">
                <a:solidFill>
                  <a:srgbClr val="098658"/>
                </a:solidFill>
                <a:effectLst/>
                <a:latin typeface="Consolas,  Courier New"/>
              </a:rPr>
              <a:t>0</a:t>
            </a:r>
            <a:r>
              <a:rPr lang="en-US" altLang="zh-CN" b="0">
                <a:solidFill>
                  <a:srgbClr val="000000"/>
                </a:solidFill>
                <a:effectLst/>
                <a:latin typeface="Consolas,  Courier New"/>
              </a:rPr>
              <a:t>] * (</a:t>
            </a:r>
            <a:r>
              <a:rPr lang="en-US" altLang="zh-CN" b="0" err="1">
                <a:solidFill>
                  <a:srgbClr val="000000"/>
                </a:solidFill>
                <a:effectLst/>
                <a:latin typeface="Consolas,  Courier New"/>
              </a:rPr>
              <a:t>target_col</a:t>
            </a:r>
            <a:r>
              <a:rPr lang="en-US" altLang="zh-CN" b="0">
                <a:solidFill>
                  <a:srgbClr val="000000"/>
                </a:solidFill>
                <a:effectLst/>
                <a:latin typeface="Consolas,  Courier New"/>
              </a:rPr>
              <a:t> * </a:t>
            </a:r>
            <a:r>
              <a:rPr lang="en-US" altLang="zh-CN" b="0" err="1">
                <a:solidFill>
                  <a:srgbClr val="000000"/>
                </a:solidFill>
                <a:effectLst/>
                <a:latin typeface="Consolas,  Courier New"/>
              </a:rPr>
              <a:t>target_row</a:t>
            </a:r>
            <a:r>
              <a:rPr lang="en-US" altLang="zh-CN" b="0">
                <a:solidFill>
                  <a:srgbClr val="000000"/>
                </a:solidFill>
                <a:effectLst/>
                <a:latin typeface="Consolas,  Courier New"/>
              </a:rPr>
              <a:t>)</a:t>
            </a:r>
          </a:p>
          <a:p>
            <a:r>
              <a:rPr lang="en-US" altLang="zh-CN" b="0">
                <a:solidFill>
                  <a:srgbClr val="000000"/>
                </a:solidFill>
                <a:effectLst/>
                <a:latin typeface="Consolas,  Courier New"/>
              </a:rPr>
              <a:t>    </a:t>
            </a:r>
            <a:r>
              <a:rPr lang="en-US" altLang="zh-CN" b="0">
                <a:solidFill>
                  <a:srgbClr val="0000FF"/>
                </a:solidFill>
                <a:effectLst/>
                <a:latin typeface="Consolas,  Courier New"/>
              </a:rPr>
              <a:t>for</a:t>
            </a:r>
            <a:r>
              <a:rPr lang="en-US" altLang="zh-CN" b="0">
                <a:solidFill>
                  <a:srgbClr val="000000"/>
                </a:solidFill>
                <a:effectLst/>
                <a:latin typeface="Consolas,  Courier New"/>
              </a:rPr>
              <a:t> </a:t>
            </a:r>
            <a:r>
              <a:rPr lang="en-US" altLang="zh-CN" b="0" err="1">
                <a:solidFill>
                  <a:srgbClr val="000000"/>
                </a:solidFill>
                <a:effectLst/>
                <a:latin typeface="Consolas,  Courier New"/>
              </a:rPr>
              <a:t>i</a:t>
            </a:r>
            <a:r>
              <a:rPr lang="en-US" altLang="zh-CN" b="0">
                <a:solidFill>
                  <a:srgbClr val="000000"/>
                </a:solidFill>
                <a:effectLst/>
                <a:latin typeface="Consolas,  Courier New"/>
              </a:rPr>
              <a:t> </a:t>
            </a:r>
            <a:r>
              <a:rPr lang="en-US" altLang="zh-CN" b="0">
                <a:solidFill>
                  <a:srgbClr val="0000FF"/>
                </a:solidFill>
                <a:effectLst/>
                <a:latin typeface="Consolas,  Courier New"/>
              </a:rPr>
              <a:t>in</a:t>
            </a:r>
            <a:r>
              <a:rPr lang="en-US" altLang="zh-CN" b="0">
                <a:solidFill>
                  <a:srgbClr val="000000"/>
                </a:solidFill>
                <a:effectLst/>
                <a:latin typeface="Consolas,  Courier New"/>
              </a:rPr>
              <a:t> range(</a:t>
            </a:r>
            <a:r>
              <a:rPr lang="en-US" altLang="zh-CN" b="0" err="1">
                <a:solidFill>
                  <a:srgbClr val="000000"/>
                </a:solidFill>
                <a:effectLst/>
                <a:latin typeface="Consolas,  Courier New"/>
              </a:rPr>
              <a:t>target_row</a:t>
            </a:r>
            <a:r>
              <a:rPr lang="en-US" altLang="zh-CN" b="0">
                <a:solidFill>
                  <a:srgbClr val="000000"/>
                </a:solidFill>
                <a:effectLst/>
                <a:latin typeface="Consolas,  Courier New"/>
              </a:rPr>
              <a:t>):</a:t>
            </a:r>
          </a:p>
          <a:p>
            <a:r>
              <a:rPr lang="en-US" altLang="zh-CN" b="0">
                <a:solidFill>
                  <a:srgbClr val="000000"/>
                </a:solidFill>
                <a:effectLst/>
                <a:latin typeface="Consolas,  Courier New"/>
              </a:rPr>
              <a:t>        </a:t>
            </a:r>
            <a:r>
              <a:rPr lang="en-US" altLang="zh-CN" b="0">
                <a:solidFill>
                  <a:srgbClr val="0000FF"/>
                </a:solidFill>
                <a:effectLst/>
                <a:latin typeface="Consolas,  Courier New"/>
              </a:rPr>
              <a:t>for</a:t>
            </a:r>
            <a:r>
              <a:rPr lang="en-US" altLang="zh-CN" b="0">
                <a:solidFill>
                  <a:srgbClr val="000000"/>
                </a:solidFill>
                <a:effectLst/>
                <a:latin typeface="Consolas,  Courier New"/>
              </a:rPr>
              <a:t> j </a:t>
            </a:r>
            <a:r>
              <a:rPr lang="en-US" altLang="zh-CN" b="0">
                <a:solidFill>
                  <a:srgbClr val="0000FF"/>
                </a:solidFill>
                <a:effectLst/>
                <a:latin typeface="Consolas,  Courier New"/>
              </a:rPr>
              <a:t>in</a:t>
            </a:r>
            <a:r>
              <a:rPr lang="en-US" altLang="zh-CN" b="0">
                <a:solidFill>
                  <a:srgbClr val="000000"/>
                </a:solidFill>
                <a:effectLst/>
                <a:latin typeface="Consolas,  Courier New"/>
              </a:rPr>
              <a:t> range(</a:t>
            </a:r>
            <a:r>
              <a:rPr lang="en-US" altLang="zh-CN" b="0" err="1">
                <a:solidFill>
                  <a:srgbClr val="000000"/>
                </a:solidFill>
                <a:effectLst/>
                <a:latin typeface="Consolas,  Courier New"/>
              </a:rPr>
              <a:t>target_col</a:t>
            </a:r>
            <a:r>
              <a:rPr lang="en-US" altLang="zh-CN" b="0">
                <a:solidFill>
                  <a:srgbClr val="000000"/>
                </a:solidFill>
                <a:effectLst/>
                <a:latin typeface="Consolas,  Courier New"/>
              </a:rPr>
              <a:t>):</a:t>
            </a:r>
          </a:p>
          <a:p>
            <a:r>
              <a:rPr lang="en-US" altLang="zh-CN" b="0">
                <a:solidFill>
                  <a:srgbClr val="000000"/>
                </a:solidFill>
                <a:effectLst/>
                <a:latin typeface="Consolas,  Courier New"/>
              </a:rPr>
              <a:t>            flag = </a:t>
            </a:r>
            <a:r>
              <a:rPr lang="en-US" altLang="zh-CN" b="0">
                <a:solidFill>
                  <a:srgbClr val="0000FF"/>
                </a:solidFill>
                <a:effectLst/>
                <a:latin typeface="Consolas,  Courier New"/>
              </a:rPr>
              <a:t>False</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00FF"/>
                </a:solidFill>
                <a:effectLst/>
                <a:latin typeface="Consolas,  Courier New"/>
              </a:rPr>
              <a:t>if</a:t>
            </a:r>
            <a:r>
              <a:rPr lang="en-US" altLang="zh-CN" b="0">
                <a:solidFill>
                  <a:srgbClr val="000000"/>
                </a:solidFill>
                <a:effectLst/>
                <a:latin typeface="Consolas,  Courier New"/>
              </a:rPr>
              <a:t> </a:t>
            </a:r>
            <a:r>
              <a:rPr lang="en-US" altLang="zh-CN" b="0">
                <a:solidFill>
                  <a:srgbClr val="098658"/>
                </a:solidFill>
                <a:effectLst/>
                <a:latin typeface="Consolas,  Courier New"/>
              </a:rPr>
              <a:t>0</a:t>
            </a:r>
            <a:r>
              <a:rPr lang="en-US" altLang="zh-CN" b="0">
                <a:solidFill>
                  <a:srgbClr val="000000"/>
                </a:solidFill>
                <a:effectLst/>
                <a:latin typeface="Consolas,  Courier New"/>
              </a:rPr>
              <a:t> &lt;= </a:t>
            </a:r>
            <a:r>
              <a:rPr lang="en-US" altLang="zh-CN" b="0" err="1">
                <a:solidFill>
                  <a:srgbClr val="000000"/>
                </a:solidFill>
                <a:effectLst/>
                <a:latin typeface="Consolas,  Courier New"/>
              </a:rPr>
              <a:t>i</a:t>
            </a:r>
            <a:r>
              <a:rPr lang="en-US" altLang="zh-CN" b="0">
                <a:solidFill>
                  <a:srgbClr val="000000"/>
                </a:solidFill>
                <a:effectLst/>
                <a:latin typeface="Consolas,  Courier New"/>
              </a:rPr>
              <a:t> &lt; </a:t>
            </a:r>
            <a:r>
              <a:rPr lang="en-US" altLang="zh-CN" b="0" err="1">
                <a:solidFill>
                  <a:srgbClr val="000000"/>
                </a:solidFill>
                <a:effectLst/>
                <a:latin typeface="Consolas,  Courier New"/>
              </a:rPr>
              <a:t>a.row</a:t>
            </a:r>
            <a:r>
              <a:rPr lang="en-US" altLang="zh-CN" b="0">
                <a:solidFill>
                  <a:srgbClr val="000000"/>
                </a:solidFill>
                <a:effectLst/>
                <a:latin typeface="Consolas,  Courier New"/>
              </a:rPr>
              <a:t> </a:t>
            </a:r>
            <a:r>
              <a:rPr lang="en-US" altLang="zh-CN" b="0">
                <a:solidFill>
                  <a:srgbClr val="0000FF"/>
                </a:solidFill>
                <a:effectLst/>
                <a:latin typeface="Consolas,  Courier New"/>
              </a:rPr>
              <a:t>and</a:t>
            </a:r>
            <a:r>
              <a:rPr lang="en-US" altLang="zh-CN" b="0">
                <a:solidFill>
                  <a:srgbClr val="000000"/>
                </a:solidFill>
                <a:effectLst/>
                <a:latin typeface="Consolas,  Courier New"/>
              </a:rPr>
              <a:t> </a:t>
            </a:r>
            <a:r>
              <a:rPr lang="en-US" altLang="zh-CN" b="0">
                <a:solidFill>
                  <a:srgbClr val="098658"/>
                </a:solidFill>
                <a:effectLst/>
                <a:latin typeface="Consolas,  Courier New"/>
              </a:rPr>
              <a:t>0</a:t>
            </a:r>
            <a:r>
              <a:rPr lang="en-US" altLang="zh-CN" b="0">
                <a:solidFill>
                  <a:srgbClr val="000000"/>
                </a:solidFill>
                <a:effectLst/>
                <a:latin typeface="Consolas,  Courier New"/>
              </a:rPr>
              <a:t> &lt;= j &lt; </a:t>
            </a:r>
            <a:r>
              <a:rPr lang="en-US" altLang="zh-CN" b="0" err="1">
                <a:solidFill>
                  <a:srgbClr val="000000"/>
                </a:solidFill>
                <a:effectLst/>
                <a:latin typeface="Consolas,  Courier New"/>
              </a:rPr>
              <a:t>a.col</a:t>
            </a:r>
            <a:r>
              <a:rPr lang="en-US" altLang="zh-CN" b="0">
                <a:solidFill>
                  <a:srgbClr val="000000"/>
                </a:solidFill>
                <a:effectLst/>
                <a:latin typeface="Consolas,  Courier New"/>
              </a:rPr>
              <a:t>:</a:t>
            </a:r>
          </a:p>
          <a:p>
            <a:r>
              <a:rPr lang="en-US" altLang="zh-CN" b="0">
                <a:solidFill>
                  <a:srgbClr val="000000"/>
                </a:solidFill>
                <a:effectLst/>
                <a:latin typeface="Consolas,  Courier New"/>
              </a:rPr>
              <a:t>                s[</a:t>
            </a:r>
            <a:r>
              <a:rPr lang="en-US" altLang="zh-CN" b="0" err="1">
                <a:solidFill>
                  <a:srgbClr val="000000"/>
                </a:solidFill>
                <a:effectLst/>
                <a:latin typeface="Consolas,  Courier New"/>
              </a:rPr>
              <a:t>i</a:t>
            </a:r>
            <a:r>
              <a:rPr lang="en-US" altLang="zh-CN" b="0">
                <a:solidFill>
                  <a:srgbClr val="000000"/>
                </a:solidFill>
                <a:effectLst/>
                <a:latin typeface="Consolas,  Courier New"/>
              </a:rPr>
              <a:t> * </a:t>
            </a:r>
            <a:r>
              <a:rPr lang="en-US" altLang="zh-CN" b="0" err="1">
                <a:solidFill>
                  <a:srgbClr val="000000"/>
                </a:solidFill>
                <a:effectLst/>
                <a:latin typeface="Consolas,  Courier New"/>
              </a:rPr>
              <a:t>target_col</a:t>
            </a:r>
            <a:r>
              <a:rPr lang="en-US" altLang="zh-CN" b="0">
                <a:solidFill>
                  <a:srgbClr val="000000"/>
                </a:solidFill>
                <a:effectLst/>
                <a:latin typeface="Consolas,  Courier New"/>
              </a:rPr>
              <a:t> + j] = a[</a:t>
            </a:r>
            <a:r>
              <a:rPr lang="en-US" altLang="zh-CN" b="0" err="1">
                <a:solidFill>
                  <a:srgbClr val="000000"/>
                </a:solidFill>
                <a:effectLst/>
                <a:latin typeface="Consolas,  Courier New"/>
              </a:rPr>
              <a:t>i</a:t>
            </a:r>
            <a:r>
              <a:rPr lang="en-US" altLang="zh-CN" b="0">
                <a:solidFill>
                  <a:srgbClr val="000000"/>
                </a:solidFill>
                <a:effectLst/>
                <a:latin typeface="Consolas,  Courier New"/>
              </a:rPr>
              <a:t> + </a:t>
            </a:r>
            <a:r>
              <a:rPr lang="en-US" altLang="zh-CN" b="0">
                <a:solidFill>
                  <a:srgbClr val="098658"/>
                </a:solidFill>
                <a:effectLst/>
                <a:latin typeface="Consolas,  Courier New"/>
              </a:rPr>
              <a:t>1</a:t>
            </a:r>
            <a:r>
              <a:rPr lang="en-US" altLang="zh-CN" b="0">
                <a:solidFill>
                  <a:srgbClr val="000000"/>
                </a:solidFill>
                <a:effectLst/>
                <a:latin typeface="Consolas,  Courier New"/>
              </a:rPr>
              <a:t>, j + </a:t>
            </a:r>
            <a:r>
              <a:rPr lang="en-US" altLang="zh-CN" b="0">
                <a:solidFill>
                  <a:srgbClr val="098658"/>
                </a:solidFill>
                <a:effectLst/>
                <a:latin typeface="Consolas,  Courier New"/>
              </a:rPr>
              <a:t>1</a:t>
            </a:r>
            <a:r>
              <a:rPr lang="en-US" altLang="zh-CN" b="0">
                <a:solidFill>
                  <a:srgbClr val="000000"/>
                </a:solidFill>
                <a:effectLst/>
                <a:latin typeface="Consolas,  Courier New"/>
              </a:rPr>
              <a:t>]</a:t>
            </a:r>
          </a:p>
          <a:p>
            <a:r>
              <a:rPr lang="en-US" altLang="zh-CN" b="0">
                <a:solidFill>
                  <a:srgbClr val="000000"/>
                </a:solidFill>
                <a:effectLst/>
                <a:latin typeface="Consolas,  Courier New"/>
              </a:rPr>
              <a:t>                flag = </a:t>
            </a:r>
            <a:r>
              <a:rPr lang="en-US" altLang="zh-CN" b="0">
                <a:solidFill>
                  <a:srgbClr val="0000FF"/>
                </a:solidFill>
                <a:effectLst/>
                <a:latin typeface="Consolas,  Courier New"/>
              </a:rPr>
              <a:t>True</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00FF"/>
                </a:solidFill>
                <a:effectLst/>
                <a:latin typeface="Consolas,  Courier New"/>
              </a:rPr>
              <a:t>if</a:t>
            </a:r>
            <a:r>
              <a:rPr lang="en-US" altLang="zh-CN" b="0">
                <a:solidFill>
                  <a:srgbClr val="000000"/>
                </a:solidFill>
                <a:effectLst/>
                <a:latin typeface="Consolas,  Courier New"/>
              </a:rPr>
              <a:t> </a:t>
            </a:r>
            <a:r>
              <a:rPr lang="en-US" altLang="zh-CN" b="0">
                <a:solidFill>
                  <a:srgbClr val="098658"/>
                </a:solidFill>
                <a:effectLst/>
                <a:latin typeface="Consolas,  Courier New"/>
              </a:rPr>
              <a:t>0</a:t>
            </a:r>
            <a:r>
              <a:rPr lang="en-US" altLang="zh-CN" b="0">
                <a:solidFill>
                  <a:srgbClr val="000000"/>
                </a:solidFill>
                <a:effectLst/>
                <a:latin typeface="Consolas,  Courier New"/>
              </a:rPr>
              <a:t> &lt;= </a:t>
            </a:r>
            <a:r>
              <a:rPr lang="en-US" altLang="zh-CN" b="0" err="1">
                <a:solidFill>
                  <a:srgbClr val="000000"/>
                </a:solidFill>
                <a:effectLst/>
                <a:latin typeface="Consolas,  Courier New"/>
              </a:rPr>
              <a:t>i</a:t>
            </a:r>
            <a:r>
              <a:rPr lang="en-US" altLang="zh-CN" b="0">
                <a:solidFill>
                  <a:srgbClr val="000000"/>
                </a:solidFill>
                <a:effectLst/>
                <a:latin typeface="Consolas,  Courier New"/>
              </a:rPr>
              <a:t> &lt; </a:t>
            </a:r>
            <a:r>
              <a:rPr lang="en-US" altLang="zh-CN" b="0" err="1">
                <a:solidFill>
                  <a:srgbClr val="000000"/>
                </a:solidFill>
                <a:effectLst/>
                <a:latin typeface="Consolas,  Courier New"/>
              </a:rPr>
              <a:t>b.row</a:t>
            </a:r>
            <a:r>
              <a:rPr lang="en-US" altLang="zh-CN" b="0">
                <a:solidFill>
                  <a:srgbClr val="000000"/>
                </a:solidFill>
                <a:effectLst/>
                <a:latin typeface="Consolas,  Courier New"/>
              </a:rPr>
              <a:t> </a:t>
            </a:r>
            <a:r>
              <a:rPr lang="en-US" altLang="zh-CN" b="0">
                <a:solidFill>
                  <a:srgbClr val="0000FF"/>
                </a:solidFill>
                <a:effectLst/>
                <a:latin typeface="Consolas,  Courier New"/>
              </a:rPr>
              <a:t>and</a:t>
            </a:r>
            <a:r>
              <a:rPr lang="en-US" altLang="zh-CN" b="0">
                <a:solidFill>
                  <a:srgbClr val="000000"/>
                </a:solidFill>
                <a:effectLst/>
                <a:latin typeface="Consolas,  Courier New"/>
              </a:rPr>
              <a:t> </a:t>
            </a:r>
            <a:r>
              <a:rPr lang="en-US" altLang="zh-CN" b="0">
                <a:solidFill>
                  <a:srgbClr val="098658"/>
                </a:solidFill>
                <a:effectLst/>
                <a:latin typeface="Consolas,  Courier New"/>
              </a:rPr>
              <a:t>0</a:t>
            </a:r>
            <a:r>
              <a:rPr lang="en-US" altLang="zh-CN" b="0">
                <a:solidFill>
                  <a:srgbClr val="000000"/>
                </a:solidFill>
                <a:effectLst/>
                <a:latin typeface="Consolas,  Courier New"/>
              </a:rPr>
              <a:t> &lt;= j &lt; </a:t>
            </a:r>
            <a:r>
              <a:rPr lang="en-US" altLang="zh-CN" b="0" err="1">
                <a:solidFill>
                  <a:srgbClr val="000000"/>
                </a:solidFill>
                <a:effectLst/>
                <a:latin typeface="Consolas,  Courier New"/>
              </a:rPr>
              <a:t>b.col</a:t>
            </a:r>
            <a:r>
              <a:rPr lang="en-US" altLang="zh-CN" b="0">
                <a:solidFill>
                  <a:srgbClr val="000000"/>
                </a:solidFill>
                <a:effectLst/>
                <a:latin typeface="Consolas,  Courier New"/>
              </a:rPr>
              <a:t>:</a:t>
            </a:r>
          </a:p>
          <a:p>
            <a:r>
              <a:rPr lang="en-US" altLang="zh-CN" b="0">
                <a:solidFill>
                  <a:srgbClr val="000000"/>
                </a:solidFill>
                <a:effectLst/>
                <a:latin typeface="Consolas,  Courier New"/>
              </a:rPr>
              <a:t>                s[</a:t>
            </a:r>
            <a:r>
              <a:rPr lang="en-US" altLang="zh-CN" b="0" err="1">
                <a:solidFill>
                  <a:srgbClr val="000000"/>
                </a:solidFill>
                <a:effectLst/>
                <a:latin typeface="Consolas,  Courier New"/>
              </a:rPr>
              <a:t>i</a:t>
            </a:r>
            <a:r>
              <a:rPr lang="en-US" altLang="zh-CN" b="0">
                <a:solidFill>
                  <a:srgbClr val="000000"/>
                </a:solidFill>
                <a:effectLst/>
                <a:latin typeface="Consolas,  Courier New"/>
              </a:rPr>
              <a:t> * </a:t>
            </a:r>
            <a:r>
              <a:rPr lang="en-US" altLang="zh-CN" b="0" err="1">
                <a:solidFill>
                  <a:srgbClr val="000000"/>
                </a:solidFill>
                <a:effectLst/>
                <a:latin typeface="Consolas,  Courier New"/>
              </a:rPr>
              <a:t>target_col</a:t>
            </a:r>
            <a:r>
              <a:rPr lang="en-US" altLang="zh-CN" b="0">
                <a:solidFill>
                  <a:srgbClr val="000000"/>
                </a:solidFill>
                <a:effectLst/>
                <a:latin typeface="Consolas,  Courier New"/>
              </a:rPr>
              <a:t> + j] = s[</a:t>
            </a:r>
            <a:r>
              <a:rPr lang="en-US" altLang="zh-CN" b="0" err="1">
                <a:solidFill>
                  <a:srgbClr val="000000"/>
                </a:solidFill>
                <a:effectLst/>
                <a:latin typeface="Consolas,  Courier New"/>
              </a:rPr>
              <a:t>i</a:t>
            </a:r>
            <a:r>
              <a:rPr lang="en-US" altLang="zh-CN" b="0">
                <a:solidFill>
                  <a:srgbClr val="000000"/>
                </a:solidFill>
                <a:effectLst/>
                <a:latin typeface="Consolas,  Courier New"/>
              </a:rPr>
              <a:t> * </a:t>
            </a:r>
            <a:r>
              <a:rPr lang="en-US" altLang="zh-CN" b="0" err="1">
                <a:solidFill>
                  <a:srgbClr val="000000"/>
                </a:solidFill>
                <a:effectLst/>
                <a:latin typeface="Consolas,  Courier New"/>
              </a:rPr>
              <a:t>target_col</a:t>
            </a:r>
            <a:r>
              <a:rPr lang="en-US" altLang="zh-CN" b="0">
                <a:solidFill>
                  <a:srgbClr val="000000"/>
                </a:solidFill>
                <a:effectLst/>
                <a:latin typeface="Consolas,  Courier New"/>
              </a:rPr>
              <a:t> + j] + b[</a:t>
            </a:r>
            <a:r>
              <a:rPr lang="en-US" altLang="zh-CN" b="0" err="1">
                <a:solidFill>
                  <a:srgbClr val="000000"/>
                </a:solidFill>
                <a:effectLst/>
                <a:latin typeface="Consolas,  Courier New"/>
              </a:rPr>
              <a:t>i</a:t>
            </a:r>
            <a:r>
              <a:rPr lang="en-US" altLang="zh-CN" b="0">
                <a:solidFill>
                  <a:srgbClr val="000000"/>
                </a:solidFill>
                <a:effectLst/>
                <a:latin typeface="Consolas,  Courier New"/>
              </a:rPr>
              <a:t> + </a:t>
            </a:r>
            <a:r>
              <a:rPr lang="en-US" altLang="zh-CN" b="0">
                <a:solidFill>
                  <a:srgbClr val="098658"/>
                </a:solidFill>
                <a:effectLst/>
                <a:latin typeface="Consolas,  Courier New"/>
              </a:rPr>
              <a:t>1</a:t>
            </a:r>
            <a:r>
              <a:rPr lang="en-US" altLang="zh-CN" b="0">
                <a:solidFill>
                  <a:srgbClr val="000000"/>
                </a:solidFill>
                <a:effectLst/>
                <a:latin typeface="Consolas,  Courier New"/>
              </a:rPr>
              <a:t>, j + </a:t>
            </a:r>
            <a:r>
              <a:rPr lang="en-US" altLang="zh-CN" b="0">
                <a:solidFill>
                  <a:srgbClr val="098658"/>
                </a:solidFill>
                <a:effectLst/>
                <a:latin typeface="Consolas,  Courier New"/>
              </a:rPr>
              <a:t>1</a:t>
            </a:r>
            <a:r>
              <a:rPr lang="en-US" altLang="zh-CN" b="0">
                <a:solidFill>
                  <a:srgbClr val="000000"/>
                </a:solidFill>
                <a:effectLst/>
                <a:latin typeface="Consolas,  Courier New"/>
              </a:rPr>
              <a:t>]</a:t>
            </a:r>
          </a:p>
          <a:p>
            <a:r>
              <a:rPr lang="en-US" altLang="zh-CN" b="0">
                <a:solidFill>
                  <a:srgbClr val="000000"/>
                </a:solidFill>
                <a:effectLst/>
                <a:latin typeface="Consolas,  Courier New"/>
              </a:rPr>
              <a:t>                flag = </a:t>
            </a:r>
            <a:r>
              <a:rPr lang="en-US" altLang="zh-CN" b="0">
                <a:solidFill>
                  <a:srgbClr val="0000FF"/>
                </a:solidFill>
                <a:effectLst/>
                <a:latin typeface="Consolas,  Courier New"/>
              </a:rPr>
              <a:t>True</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00FF"/>
                </a:solidFill>
                <a:effectLst/>
                <a:latin typeface="Consolas,  Courier New"/>
              </a:rPr>
              <a:t>if</a:t>
            </a:r>
            <a:r>
              <a:rPr lang="en-US" altLang="zh-CN" b="0">
                <a:solidFill>
                  <a:srgbClr val="000000"/>
                </a:solidFill>
                <a:effectLst/>
                <a:latin typeface="Consolas,  Courier New"/>
              </a:rPr>
              <a:t> </a:t>
            </a:r>
            <a:r>
              <a:rPr lang="en-US" altLang="zh-CN" b="0">
                <a:solidFill>
                  <a:srgbClr val="0000FF"/>
                </a:solidFill>
                <a:effectLst/>
                <a:latin typeface="Consolas,  Courier New"/>
              </a:rPr>
              <a:t>not</a:t>
            </a:r>
            <a:r>
              <a:rPr lang="en-US" altLang="zh-CN" b="0">
                <a:solidFill>
                  <a:srgbClr val="000000"/>
                </a:solidFill>
                <a:effectLst/>
                <a:latin typeface="Consolas,  Courier New"/>
              </a:rPr>
              <a:t> flag:</a:t>
            </a:r>
          </a:p>
          <a:p>
            <a:r>
              <a:rPr lang="en-US" altLang="zh-CN" b="0">
                <a:solidFill>
                  <a:srgbClr val="000000"/>
                </a:solidFill>
                <a:effectLst/>
                <a:latin typeface="Consolas,  Courier New"/>
              </a:rPr>
              <a:t>                s[</a:t>
            </a:r>
            <a:r>
              <a:rPr lang="en-US" altLang="zh-CN" b="0" err="1">
                <a:solidFill>
                  <a:srgbClr val="000000"/>
                </a:solidFill>
                <a:effectLst/>
                <a:latin typeface="Consolas,  Courier New"/>
              </a:rPr>
              <a:t>i</a:t>
            </a:r>
            <a:r>
              <a:rPr lang="en-US" altLang="zh-CN" b="0">
                <a:solidFill>
                  <a:srgbClr val="000000"/>
                </a:solidFill>
                <a:effectLst/>
                <a:latin typeface="Consolas,  Courier New"/>
              </a:rPr>
              <a:t> * </a:t>
            </a:r>
            <a:r>
              <a:rPr lang="en-US" altLang="zh-CN" b="0" err="1">
                <a:solidFill>
                  <a:srgbClr val="000000"/>
                </a:solidFill>
                <a:effectLst/>
                <a:latin typeface="Consolas,  Courier New"/>
              </a:rPr>
              <a:t>target_col</a:t>
            </a:r>
            <a:r>
              <a:rPr lang="en-US" altLang="zh-CN" b="0">
                <a:solidFill>
                  <a:srgbClr val="000000"/>
                </a:solidFill>
                <a:effectLst/>
                <a:latin typeface="Consolas,  Courier New"/>
              </a:rPr>
              <a:t> + j] = </a:t>
            </a:r>
            <a:r>
              <a:rPr lang="en-US" altLang="zh-CN" b="0">
                <a:solidFill>
                  <a:srgbClr val="098658"/>
                </a:solidFill>
                <a:effectLst/>
                <a:latin typeface="Consolas,  Courier New"/>
              </a:rPr>
              <a:t>0</a:t>
            </a:r>
            <a:endParaRPr lang="en-US" altLang="zh-CN" b="0">
              <a:solidFill>
                <a:srgbClr val="000000"/>
              </a:solidFill>
              <a:effectLst/>
              <a:latin typeface="Consolas,  Courier New"/>
            </a:endParaRPr>
          </a:p>
          <a:p>
            <a:r>
              <a:rPr lang="en-US" altLang="zh-CN" b="0">
                <a:solidFill>
                  <a:srgbClr val="000000"/>
                </a:solidFill>
                <a:effectLst/>
                <a:latin typeface="Consolas,  Courier New"/>
              </a:rPr>
              <a:t>    c = Matrix(s, </a:t>
            </a:r>
            <a:r>
              <a:rPr lang="en-US" altLang="zh-CN" b="0" err="1">
                <a:solidFill>
                  <a:srgbClr val="000000"/>
                </a:solidFill>
                <a:effectLst/>
                <a:latin typeface="Consolas,  Courier New"/>
              </a:rPr>
              <a:t>target_row</a:t>
            </a:r>
            <a:r>
              <a:rPr lang="en-US" altLang="zh-CN" b="0">
                <a:solidFill>
                  <a:srgbClr val="000000"/>
                </a:solidFill>
                <a:effectLst/>
                <a:latin typeface="Consolas,  Courier New"/>
              </a:rPr>
              <a:t>, </a:t>
            </a:r>
            <a:r>
              <a:rPr lang="en-US" altLang="zh-CN" b="0" err="1">
                <a:solidFill>
                  <a:srgbClr val="000000"/>
                </a:solidFill>
                <a:effectLst/>
                <a:latin typeface="Consolas,  Courier New"/>
              </a:rPr>
              <a:t>target_col</a:t>
            </a:r>
            <a:r>
              <a:rPr lang="en-US" altLang="zh-CN" b="0">
                <a:solidFill>
                  <a:srgbClr val="000000"/>
                </a:solidFill>
                <a:effectLst/>
                <a:latin typeface="Consolas,  Courier New"/>
              </a:rPr>
              <a:t>)</a:t>
            </a:r>
          </a:p>
          <a:p>
            <a:r>
              <a:rPr lang="en-US" altLang="zh-CN" b="0">
                <a:solidFill>
                  <a:srgbClr val="000000"/>
                </a:solidFill>
                <a:effectLst/>
                <a:latin typeface="Consolas,  Courier New"/>
              </a:rPr>
              <a:t>    </a:t>
            </a:r>
            <a:r>
              <a:rPr lang="en-US" altLang="zh-CN" b="0">
                <a:solidFill>
                  <a:srgbClr val="0000FF"/>
                </a:solidFill>
                <a:effectLst/>
                <a:latin typeface="Consolas,  Courier New"/>
              </a:rPr>
              <a:t>return</a:t>
            </a:r>
            <a:r>
              <a:rPr lang="en-US" altLang="zh-CN" b="0">
                <a:solidFill>
                  <a:srgbClr val="000000"/>
                </a:solidFill>
                <a:effectLst/>
                <a:latin typeface="Consolas,  Courier New"/>
              </a:rPr>
              <a:t> c</a:t>
            </a:r>
          </a:p>
        </p:txBody>
      </p:sp>
    </p:spTree>
    <p:extLst>
      <p:ext uri="{BB962C8B-B14F-4D97-AF65-F5344CB8AC3E}">
        <p14:creationId xmlns:p14="http://schemas.microsoft.com/office/powerpoint/2010/main" val="11915515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5827686" cy="8925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函数 </a:t>
            </a:r>
            <a:r>
              <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 </a:t>
            </a: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矩阵乘法</a:t>
            </a:r>
            <a:endPar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FUNCTION – MATRIX MULTIPLICATION</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2" name="文本框 11">
            <a:extLst>
              <a:ext uri="{FF2B5EF4-FFF2-40B4-BE49-F238E27FC236}">
                <a16:creationId xmlns:a16="http://schemas.microsoft.com/office/drawing/2014/main" id="{33FE652C-AF11-48B7-B04E-74CF2EBAFEEB}"/>
              </a:ext>
            </a:extLst>
          </p:cNvPr>
          <p:cNvSpPr txBox="1"/>
          <p:nvPr/>
        </p:nvSpPr>
        <p:spPr>
          <a:xfrm>
            <a:off x="515937" y="1991863"/>
            <a:ext cx="9492587" cy="3416320"/>
          </a:xfrm>
          <a:prstGeom prst="rect">
            <a:avLst/>
          </a:prstGeom>
          <a:noFill/>
        </p:spPr>
        <p:txBody>
          <a:bodyPr wrap="square">
            <a:spAutoFit/>
          </a:bodyPr>
          <a:lstStyle/>
          <a:p>
            <a:r>
              <a:rPr lang="en-US" altLang="zh-CN" b="0">
                <a:solidFill>
                  <a:srgbClr val="0000FF"/>
                </a:solidFill>
                <a:effectLst/>
                <a:latin typeface="Consolas,  Courier New"/>
              </a:rPr>
              <a:t>def</a:t>
            </a:r>
            <a:r>
              <a:rPr lang="en-US" altLang="zh-CN" b="0">
                <a:solidFill>
                  <a:srgbClr val="000000"/>
                </a:solidFill>
                <a:effectLst/>
                <a:latin typeface="Consolas,  Courier New"/>
              </a:rPr>
              <a:t> </a:t>
            </a:r>
            <a:r>
              <a:rPr lang="en-US" altLang="zh-CN" b="0" err="1">
                <a:solidFill>
                  <a:srgbClr val="000000"/>
                </a:solidFill>
                <a:effectLst/>
                <a:latin typeface="Consolas,  Courier New"/>
              </a:rPr>
              <a:t>strassen_multiply</a:t>
            </a:r>
            <a:r>
              <a:rPr lang="en-US" altLang="zh-CN" b="0">
                <a:solidFill>
                  <a:srgbClr val="000000"/>
                </a:solidFill>
                <a:effectLst/>
                <a:latin typeface="Consolas,  Courier New"/>
              </a:rPr>
              <a:t>(a, b)</a:t>
            </a:r>
            <a:r>
              <a:rPr lang="en-US" altLang="zh-CN">
                <a:solidFill>
                  <a:srgbClr val="000000"/>
                </a:solidFill>
                <a:latin typeface="Consolas,  Courier New"/>
              </a:rPr>
              <a:t>:</a:t>
            </a:r>
          </a:p>
          <a:p>
            <a:r>
              <a:rPr lang="en-US" altLang="zh-CN" b="0">
                <a:solidFill>
                  <a:srgbClr val="000000"/>
                </a:solidFill>
                <a:effectLst/>
                <a:latin typeface="Consolas,  Courier New"/>
              </a:rPr>
              <a:t>    </a:t>
            </a:r>
            <a:r>
              <a:rPr lang="en-US" altLang="zh-CN" b="0">
                <a:solidFill>
                  <a:srgbClr val="A31515"/>
                </a:solidFill>
                <a:effectLst/>
                <a:latin typeface="Consolas,  Courier New"/>
              </a:rPr>
              <a:t>"""</a:t>
            </a:r>
            <a:endParaRPr lang="en-US" altLang="zh-CN" b="0">
              <a:solidFill>
                <a:srgbClr val="000000"/>
              </a:solidFill>
              <a:effectLst/>
              <a:latin typeface="Consolas,  Courier New"/>
            </a:endParaRPr>
          </a:p>
          <a:p>
            <a:r>
              <a:rPr lang="en-US" altLang="zh-CN" b="0">
                <a:solidFill>
                  <a:srgbClr val="A31515"/>
                </a:solidFill>
                <a:effectLst/>
                <a:latin typeface="Consolas,  Courier New"/>
              </a:rPr>
              <a:t>    The implementation of pseudocode given in the paper.     </a:t>
            </a:r>
          </a:p>
          <a:p>
            <a:r>
              <a:rPr lang="en-US" altLang="zh-CN">
                <a:solidFill>
                  <a:srgbClr val="A31515"/>
                </a:solidFill>
                <a:latin typeface="Consolas,  Courier New"/>
              </a:rPr>
              <a:t>    </a:t>
            </a:r>
            <a:r>
              <a:rPr lang="en-US" altLang="zh-CN" b="0">
                <a:solidFill>
                  <a:srgbClr val="A31515"/>
                </a:solidFill>
                <a:effectLst/>
                <a:latin typeface="Consolas,  Courier New"/>
              </a:rPr>
              <a:t>Use the Strassen to multiply 2 matrices a and b, return their product.</a:t>
            </a:r>
            <a:endParaRPr lang="en-US" altLang="zh-CN" b="0">
              <a:solidFill>
                <a:srgbClr val="000000"/>
              </a:solidFill>
              <a:effectLst/>
              <a:latin typeface="Consolas,  Courier New"/>
            </a:endParaRPr>
          </a:p>
          <a:p>
            <a:r>
              <a:rPr lang="en-US" altLang="zh-CN" b="0">
                <a:solidFill>
                  <a:srgbClr val="A31515"/>
                </a:solidFill>
                <a:effectLst/>
                <a:latin typeface="Consolas,  Courier New"/>
              </a:rPr>
              <a:t>    """</a:t>
            </a:r>
            <a:endParaRPr lang="en-US" altLang="zh-CN" b="0">
              <a:solidFill>
                <a:srgbClr val="000000"/>
              </a:solidFill>
              <a:effectLst/>
              <a:latin typeface="Consolas,  Courier New"/>
            </a:endParaRPr>
          </a:p>
          <a:p>
            <a:endParaRPr lang="en-US" altLang="zh-CN">
              <a:solidFill>
                <a:srgbClr val="000000"/>
              </a:solidFill>
              <a:latin typeface="Consolas,  Courier New"/>
            </a:endParaRPr>
          </a:p>
          <a:p>
            <a:endParaRPr lang="en-US" altLang="zh-CN" b="0">
              <a:solidFill>
                <a:srgbClr val="000000"/>
              </a:solidFill>
              <a:effectLst/>
              <a:latin typeface="Consolas,  Courier New"/>
            </a:endParaRPr>
          </a:p>
          <a:p>
            <a:r>
              <a:rPr lang="en-US" altLang="zh-CN" b="0">
                <a:solidFill>
                  <a:srgbClr val="0000FF"/>
                </a:solidFill>
                <a:effectLst/>
                <a:latin typeface="Consolas,  Courier New"/>
              </a:rPr>
              <a:t>def</a:t>
            </a:r>
            <a:r>
              <a:rPr lang="en-US" altLang="zh-CN" b="0">
                <a:solidFill>
                  <a:srgbClr val="000000"/>
                </a:solidFill>
                <a:effectLst/>
                <a:latin typeface="Consolas,  Courier New"/>
              </a:rPr>
              <a:t> </a:t>
            </a:r>
            <a:r>
              <a:rPr lang="en-US" altLang="zh-CN" b="0" err="1">
                <a:solidFill>
                  <a:srgbClr val="000000"/>
                </a:solidFill>
                <a:effectLst/>
                <a:latin typeface="Consolas,  Courier New"/>
              </a:rPr>
              <a:t>square_matrix_multiply</a:t>
            </a:r>
            <a:r>
              <a:rPr lang="en-US" altLang="zh-CN" b="0">
                <a:solidFill>
                  <a:srgbClr val="000000"/>
                </a:solidFill>
                <a:effectLst/>
                <a:latin typeface="Consolas,  Courier New"/>
              </a:rPr>
              <a:t>(a, b):</a:t>
            </a:r>
            <a:endParaRPr lang="en-US" altLang="zh-CN">
              <a:solidFill>
                <a:srgbClr val="000000"/>
              </a:solidFill>
              <a:latin typeface="Consolas,  Courier New"/>
            </a:endParaRPr>
          </a:p>
          <a:p>
            <a:r>
              <a:rPr lang="en-US" altLang="zh-CN" b="0">
                <a:solidFill>
                  <a:srgbClr val="000000"/>
                </a:solidFill>
                <a:effectLst/>
                <a:latin typeface="Consolas,  Courier New"/>
              </a:rPr>
              <a:t>    </a:t>
            </a:r>
            <a:r>
              <a:rPr lang="en-US" altLang="zh-CN" b="0">
                <a:solidFill>
                  <a:srgbClr val="A31515"/>
                </a:solidFill>
                <a:effectLst/>
                <a:latin typeface="Consolas,  Courier New"/>
              </a:rPr>
              <a:t>"""</a:t>
            </a:r>
            <a:endParaRPr lang="en-US" altLang="zh-CN" b="0">
              <a:solidFill>
                <a:srgbClr val="000000"/>
              </a:solidFill>
              <a:effectLst/>
              <a:latin typeface="Consolas,  Courier New"/>
            </a:endParaRPr>
          </a:p>
          <a:p>
            <a:r>
              <a:rPr lang="en-US" altLang="zh-CN" b="0">
                <a:solidFill>
                  <a:srgbClr val="A31515"/>
                </a:solidFill>
                <a:effectLst/>
                <a:latin typeface="Consolas,  Courier New"/>
              </a:rPr>
              <a:t>    Use the standard approach to multiply 2 matrices a and b, return their product.</a:t>
            </a:r>
            <a:endParaRPr lang="en-US" altLang="zh-CN" b="0">
              <a:solidFill>
                <a:srgbClr val="000000"/>
              </a:solidFill>
              <a:effectLst/>
              <a:latin typeface="Consolas,  Courier New"/>
            </a:endParaRPr>
          </a:p>
          <a:p>
            <a:r>
              <a:rPr lang="en-US" altLang="zh-CN" b="0">
                <a:solidFill>
                  <a:srgbClr val="A31515"/>
                </a:solidFill>
                <a:effectLst/>
                <a:latin typeface="Consolas,  Courier New"/>
              </a:rPr>
              <a:t>    """</a:t>
            </a:r>
            <a:endParaRPr lang="en-US" altLang="zh-CN" b="0">
              <a:solidFill>
                <a:srgbClr val="000000"/>
              </a:solidFill>
              <a:effectLst/>
              <a:latin typeface="Consolas,  Courier New"/>
            </a:endParaRPr>
          </a:p>
        </p:txBody>
      </p:sp>
      <p:sp>
        <p:nvSpPr>
          <p:cNvPr id="13" name="任意多边形: 形状 12">
            <a:extLst>
              <a:ext uri="{FF2B5EF4-FFF2-40B4-BE49-F238E27FC236}">
                <a16:creationId xmlns:a16="http://schemas.microsoft.com/office/drawing/2014/main" id="{4A964912-19DB-4182-BA4D-45EA58D92BEC}"/>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图形 13">
            <a:extLst>
              <a:ext uri="{FF2B5EF4-FFF2-40B4-BE49-F238E27FC236}">
                <a16:creationId xmlns:a16="http://schemas.microsoft.com/office/drawing/2014/main" id="{890D5121-E699-47F5-97C8-9ED9D6524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pic>
        <p:nvPicPr>
          <p:cNvPr id="16" name="图形 15">
            <a:extLst>
              <a:ext uri="{FF2B5EF4-FFF2-40B4-BE49-F238E27FC236}">
                <a16:creationId xmlns:a16="http://schemas.microsoft.com/office/drawing/2014/main" id="{639AE23F-D77C-421D-B3C4-5B8474AF66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758158" y="4226260"/>
            <a:ext cx="2150660" cy="2363846"/>
          </a:xfrm>
          <a:prstGeom prst="rect">
            <a:avLst/>
          </a:prstGeom>
        </p:spPr>
      </p:pic>
    </p:spTree>
    <p:extLst>
      <p:ext uri="{BB962C8B-B14F-4D97-AF65-F5344CB8AC3E}">
        <p14:creationId xmlns:p14="http://schemas.microsoft.com/office/powerpoint/2010/main" val="3946471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6602513" cy="8925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函数 </a:t>
            </a:r>
            <a:r>
              <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 </a:t>
            </a: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随机矩阵生成</a:t>
            </a:r>
            <a:endPar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FUNCTION – RANDOM MATRIX GENERATION</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6269634"/>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246" y="6135002"/>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041340" y="4722843"/>
            <a:ext cx="2150660" cy="2363846"/>
          </a:xfrm>
          <a:prstGeom prst="rect">
            <a:avLst/>
          </a:prstGeom>
        </p:spPr>
      </p:pic>
      <p:sp>
        <p:nvSpPr>
          <p:cNvPr id="11" name="文本框 10">
            <a:extLst>
              <a:ext uri="{FF2B5EF4-FFF2-40B4-BE49-F238E27FC236}">
                <a16:creationId xmlns:a16="http://schemas.microsoft.com/office/drawing/2014/main" id="{55D2EE23-3CC6-494C-8D86-D3D4A3A63EF7}"/>
              </a:ext>
            </a:extLst>
          </p:cNvPr>
          <p:cNvSpPr txBox="1"/>
          <p:nvPr/>
        </p:nvSpPr>
        <p:spPr>
          <a:xfrm>
            <a:off x="515938" y="1587254"/>
            <a:ext cx="7203122" cy="4801314"/>
          </a:xfrm>
          <a:prstGeom prst="rect">
            <a:avLst/>
          </a:prstGeom>
          <a:noFill/>
        </p:spPr>
        <p:txBody>
          <a:bodyPr wrap="square">
            <a:spAutoFit/>
          </a:bodyPr>
          <a:lstStyle/>
          <a:p>
            <a:r>
              <a:rPr lang="en-US" altLang="zh-CN" b="0">
                <a:solidFill>
                  <a:srgbClr val="0000FF"/>
                </a:solidFill>
                <a:effectLst/>
                <a:latin typeface="Consolas,  Courier New"/>
              </a:rPr>
              <a:t>def</a:t>
            </a:r>
            <a:r>
              <a:rPr lang="en-US" altLang="zh-CN" b="0">
                <a:solidFill>
                  <a:srgbClr val="000000"/>
                </a:solidFill>
                <a:effectLst/>
                <a:latin typeface="Consolas,  Courier New"/>
              </a:rPr>
              <a:t> </a:t>
            </a:r>
            <a:r>
              <a:rPr lang="en-US" altLang="zh-CN" b="0" err="1">
                <a:solidFill>
                  <a:srgbClr val="000000"/>
                </a:solidFill>
                <a:effectLst/>
                <a:latin typeface="Consolas,  Courier New"/>
              </a:rPr>
              <a:t>random_matrix_gen</a:t>
            </a:r>
            <a:r>
              <a:rPr lang="en-US" altLang="zh-CN" b="0">
                <a:solidFill>
                  <a:srgbClr val="000000"/>
                </a:solidFill>
                <a:effectLst/>
                <a:latin typeface="Consolas,  Courier New"/>
              </a:rPr>
              <a:t>(m, n=</a:t>
            </a:r>
            <a:r>
              <a:rPr lang="en-US" altLang="zh-CN" b="0">
                <a:solidFill>
                  <a:srgbClr val="0000FF"/>
                </a:solidFill>
                <a:effectLst/>
                <a:latin typeface="Consolas,  Courier New"/>
              </a:rPr>
              <a:t>None</a:t>
            </a:r>
            <a:r>
              <a:rPr lang="en-US" altLang="zh-CN" b="0">
                <a:solidFill>
                  <a:srgbClr val="000000"/>
                </a:solidFill>
                <a:effectLst/>
                <a:latin typeface="Consolas,  Courier New"/>
              </a:rPr>
              <a:t>):</a:t>
            </a:r>
          </a:p>
          <a:p>
            <a:r>
              <a:rPr lang="en-US" altLang="zh-CN" b="0">
                <a:solidFill>
                  <a:srgbClr val="000000"/>
                </a:solidFill>
                <a:effectLst/>
                <a:latin typeface="Consolas,  Courier New"/>
              </a:rPr>
              <a:t>    </a:t>
            </a:r>
            <a:r>
              <a:rPr lang="en-US" altLang="zh-CN" b="0">
                <a:solidFill>
                  <a:srgbClr val="A31515"/>
                </a:solidFill>
                <a:effectLst/>
                <a:latin typeface="Consolas,  Courier New"/>
              </a:rPr>
              <a:t>"""</a:t>
            </a:r>
            <a:endParaRPr lang="en-US" altLang="zh-CN" b="0">
              <a:solidFill>
                <a:srgbClr val="000000"/>
              </a:solidFill>
              <a:effectLst/>
              <a:latin typeface="Consolas,  Courier New"/>
            </a:endParaRPr>
          </a:p>
          <a:p>
            <a:r>
              <a:rPr lang="en-US" altLang="zh-CN" b="0">
                <a:solidFill>
                  <a:srgbClr val="A31515"/>
                </a:solidFill>
                <a:effectLst/>
                <a:latin typeface="Consolas,  Courier New"/>
              </a:rPr>
              <a:t>    Generates a random matrix of size n by n,</a:t>
            </a:r>
            <a:br>
              <a:rPr lang="en-US" altLang="zh-CN" b="0">
                <a:solidFill>
                  <a:srgbClr val="A31515"/>
                </a:solidFill>
                <a:effectLst/>
                <a:latin typeface="Consolas,  Courier New"/>
              </a:rPr>
            </a:br>
            <a:r>
              <a:rPr lang="en-US" altLang="zh-CN" b="0">
                <a:solidFill>
                  <a:srgbClr val="A31515"/>
                </a:solidFill>
                <a:effectLst/>
                <a:latin typeface="Consolas,  Courier New"/>
              </a:rPr>
              <a:t>    the elements are randomly from -1 to 1 float number.</a:t>
            </a:r>
            <a:endParaRPr lang="en-US" altLang="zh-CN" b="0">
              <a:solidFill>
                <a:srgbClr val="000000"/>
              </a:solidFill>
              <a:effectLst/>
              <a:latin typeface="Consolas,  Courier New"/>
            </a:endParaRPr>
          </a:p>
          <a:p>
            <a:r>
              <a:rPr lang="en-US" altLang="zh-CN" b="0">
                <a:solidFill>
                  <a:srgbClr val="A31515"/>
                </a:solidFill>
                <a:effectLst/>
                <a:latin typeface="Consolas,  Courier New"/>
              </a:rPr>
              <a:t>    :param m: dimension</a:t>
            </a:r>
            <a:endParaRPr lang="en-US" altLang="zh-CN" b="0">
              <a:solidFill>
                <a:srgbClr val="000000"/>
              </a:solidFill>
              <a:effectLst/>
              <a:latin typeface="Consolas,  Courier New"/>
            </a:endParaRPr>
          </a:p>
          <a:p>
            <a:r>
              <a:rPr lang="en-US" altLang="zh-CN" b="0">
                <a:solidFill>
                  <a:srgbClr val="A31515"/>
                </a:solidFill>
                <a:effectLst/>
                <a:latin typeface="Consolas,  Courier New"/>
              </a:rPr>
              <a:t>    :param n: optional dimension</a:t>
            </a:r>
            <a:endParaRPr lang="en-US" altLang="zh-CN" b="0">
              <a:solidFill>
                <a:srgbClr val="000000"/>
              </a:solidFill>
              <a:effectLst/>
              <a:latin typeface="Consolas,  Courier New"/>
            </a:endParaRPr>
          </a:p>
          <a:p>
            <a:r>
              <a:rPr lang="en-US" altLang="zh-CN" b="0">
                <a:solidFill>
                  <a:srgbClr val="A31515"/>
                </a:solidFill>
                <a:effectLst/>
                <a:latin typeface="Consolas,  Courier New"/>
              </a:rPr>
              <a:t>    :type m: int</a:t>
            </a:r>
            <a:endParaRPr lang="en-US" altLang="zh-CN" b="0">
              <a:solidFill>
                <a:srgbClr val="000000"/>
              </a:solidFill>
              <a:effectLst/>
              <a:latin typeface="Consolas,  Courier New"/>
            </a:endParaRPr>
          </a:p>
          <a:p>
            <a:r>
              <a:rPr lang="en-US" altLang="zh-CN" b="0">
                <a:solidFill>
                  <a:srgbClr val="A31515"/>
                </a:solidFill>
                <a:effectLst/>
                <a:latin typeface="Consolas,  Courier New"/>
              </a:rPr>
              <a:t>    :type n: int</a:t>
            </a:r>
            <a:endParaRPr lang="en-US" altLang="zh-CN" b="0">
              <a:solidFill>
                <a:srgbClr val="000000"/>
              </a:solidFill>
              <a:effectLst/>
              <a:latin typeface="Consolas,  Courier New"/>
            </a:endParaRPr>
          </a:p>
          <a:p>
            <a:r>
              <a:rPr lang="en-US" altLang="zh-CN" b="0">
                <a:solidFill>
                  <a:srgbClr val="A31515"/>
                </a:solidFill>
                <a:effectLst/>
                <a:latin typeface="Consolas,  Courier New"/>
              </a:rPr>
              <a:t>    :return: The generated random matrix</a:t>
            </a:r>
            <a:endParaRPr lang="en-US" altLang="zh-CN" b="0">
              <a:solidFill>
                <a:srgbClr val="000000"/>
              </a:solidFill>
              <a:effectLst/>
              <a:latin typeface="Consolas,  Courier New"/>
            </a:endParaRPr>
          </a:p>
          <a:p>
            <a:r>
              <a:rPr lang="en-US" altLang="zh-CN" b="0">
                <a:solidFill>
                  <a:srgbClr val="A31515"/>
                </a:solidFill>
                <a:effectLst/>
                <a:latin typeface="Consolas,  Courier New"/>
              </a:rPr>
              <a:t>    :</a:t>
            </a:r>
            <a:r>
              <a:rPr lang="en-US" altLang="zh-CN" b="0" err="1">
                <a:solidFill>
                  <a:srgbClr val="A31515"/>
                </a:solidFill>
                <a:effectLst/>
                <a:latin typeface="Consolas,  Courier New"/>
              </a:rPr>
              <a:t>rtype</a:t>
            </a:r>
            <a:r>
              <a:rPr lang="en-US" altLang="zh-CN" b="0">
                <a:solidFill>
                  <a:srgbClr val="A31515"/>
                </a:solidFill>
                <a:effectLst/>
                <a:latin typeface="Consolas,  Courier New"/>
              </a:rPr>
              <a:t> Matrix</a:t>
            </a:r>
            <a:endParaRPr lang="en-US" altLang="zh-CN" b="0">
              <a:solidFill>
                <a:srgbClr val="000000"/>
              </a:solidFill>
              <a:effectLst/>
              <a:latin typeface="Consolas,  Courier New"/>
            </a:endParaRPr>
          </a:p>
          <a:p>
            <a:r>
              <a:rPr lang="en-US" altLang="zh-CN" b="0">
                <a:solidFill>
                  <a:srgbClr val="A31515"/>
                </a:solidFill>
                <a:effectLst/>
                <a:latin typeface="Consolas,  Courier New"/>
              </a:rPr>
              <a:t>    ""</a:t>
            </a:r>
          </a:p>
          <a:p>
            <a:endParaRPr lang="en-US" altLang="zh-CN" b="0">
              <a:solidFill>
                <a:srgbClr val="000000"/>
              </a:solidFill>
              <a:effectLst/>
              <a:latin typeface="Consolas,  Courier New"/>
            </a:endParaRPr>
          </a:p>
          <a:p>
            <a:r>
              <a:rPr lang="en-US" altLang="zh-CN" b="0">
                <a:solidFill>
                  <a:srgbClr val="000000"/>
                </a:solidFill>
                <a:effectLst/>
                <a:latin typeface="Consolas,  Courier New"/>
              </a:rPr>
              <a:t>    n = m </a:t>
            </a:r>
            <a:r>
              <a:rPr lang="en-US" altLang="zh-CN" b="0">
                <a:solidFill>
                  <a:srgbClr val="0000FF"/>
                </a:solidFill>
                <a:effectLst/>
                <a:latin typeface="Consolas,  Courier New"/>
              </a:rPr>
              <a:t>if</a:t>
            </a:r>
            <a:r>
              <a:rPr lang="en-US" altLang="zh-CN" b="0">
                <a:solidFill>
                  <a:srgbClr val="000000"/>
                </a:solidFill>
                <a:effectLst/>
                <a:latin typeface="Consolas,  Courier New"/>
              </a:rPr>
              <a:t> n </a:t>
            </a:r>
            <a:r>
              <a:rPr lang="en-US" altLang="zh-CN" b="0">
                <a:solidFill>
                  <a:srgbClr val="0000FF"/>
                </a:solidFill>
                <a:effectLst/>
                <a:latin typeface="Consolas,  Courier New"/>
              </a:rPr>
              <a:t>is</a:t>
            </a:r>
            <a:r>
              <a:rPr lang="en-US" altLang="zh-CN" b="0">
                <a:solidFill>
                  <a:srgbClr val="000000"/>
                </a:solidFill>
                <a:effectLst/>
                <a:latin typeface="Consolas,  Courier New"/>
              </a:rPr>
              <a:t> </a:t>
            </a:r>
            <a:r>
              <a:rPr lang="en-US" altLang="zh-CN" b="0">
                <a:solidFill>
                  <a:srgbClr val="0000FF"/>
                </a:solidFill>
                <a:effectLst/>
                <a:latin typeface="Consolas,  Courier New"/>
              </a:rPr>
              <a:t>None</a:t>
            </a:r>
            <a:r>
              <a:rPr lang="en-US" altLang="zh-CN" b="0">
                <a:solidFill>
                  <a:srgbClr val="000000"/>
                </a:solidFill>
                <a:effectLst/>
                <a:latin typeface="Consolas,  Courier New"/>
              </a:rPr>
              <a:t> </a:t>
            </a:r>
            <a:r>
              <a:rPr lang="en-US" altLang="zh-CN" b="0">
                <a:solidFill>
                  <a:srgbClr val="0000FF"/>
                </a:solidFill>
                <a:effectLst/>
                <a:latin typeface="Consolas,  Courier New"/>
              </a:rPr>
              <a:t>else</a:t>
            </a:r>
            <a:r>
              <a:rPr lang="en-US" altLang="zh-CN" b="0">
                <a:solidFill>
                  <a:srgbClr val="000000"/>
                </a:solidFill>
                <a:effectLst/>
                <a:latin typeface="Consolas,  Courier New"/>
              </a:rPr>
              <a:t> n</a:t>
            </a:r>
          </a:p>
          <a:p>
            <a:r>
              <a:rPr lang="en-US" altLang="zh-CN" b="0">
                <a:solidFill>
                  <a:srgbClr val="000000"/>
                </a:solidFill>
                <a:effectLst/>
                <a:latin typeface="Consolas,  Courier New"/>
              </a:rPr>
              <a:t>    elements = []</a:t>
            </a:r>
          </a:p>
          <a:p>
            <a:r>
              <a:rPr lang="en-US" altLang="zh-CN" b="0">
                <a:solidFill>
                  <a:srgbClr val="000000"/>
                </a:solidFill>
                <a:effectLst/>
                <a:latin typeface="Consolas,  Courier New"/>
              </a:rPr>
              <a:t>    </a:t>
            </a:r>
            <a:r>
              <a:rPr lang="en-US" altLang="zh-CN" b="0">
                <a:solidFill>
                  <a:srgbClr val="0000FF"/>
                </a:solidFill>
                <a:effectLst/>
                <a:latin typeface="Consolas,  Courier New"/>
              </a:rPr>
              <a:t>for</a:t>
            </a:r>
            <a:r>
              <a:rPr lang="en-US" altLang="zh-CN" b="0">
                <a:solidFill>
                  <a:srgbClr val="000000"/>
                </a:solidFill>
                <a:effectLst/>
                <a:latin typeface="Consolas,  Courier New"/>
              </a:rPr>
              <a:t> </a:t>
            </a:r>
            <a:r>
              <a:rPr lang="en-US" altLang="zh-CN" b="0" err="1">
                <a:solidFill>
                  <a:srgbClr val="000000"/>
                </a:solidFill>
                <a:effectLst/>
                <a:latin typeface="Consolas,  Courier New"/>
              </a:rPr>
              <a:t>i</a:t>
            </a:r>
            <a:r>
              <a:rPr lang="en-US" altLang="zh-CN" b="0">
                <a:solidFill>
                  <a:srgbClr val="000000"/>
                </a:solidFill>
                <a:effectLst/>
                <a:latin typeface="Consolas,  Courier New"/>
              </a:rPr>
              <a:t> </a:t>
            </a:r>
            <a:r>
              <a:rPr lang="en-US" altLang="zh-CN" b="0">
                <a:solidFill>
                  <a:srgbClr val="0000FF"/>
                </a:solidFill>
                <a:effectLst/>
                <a:latin typeface="Consolas,  Courier New"/>
              </a:rPr>
              <a:t>in</a:t>
            </a:r>
            <a:r>
              <a:rPr lang="en-US" altLang="zh-CN" b="0">
                <a:solidFill>
                  <a:srgbClr val="000000"/>
                </a:solidFill>
                <a:effectLst/>
                <a:latin typeface="Consolas,  Courier New"/>
              </a:rPr>
              <a:t> range(m * n):</a:t>
            </a:r>
          </a:p>
          <a:p>
            <a:r>
              <a:rPr lang="en-US" altLang="zh-CN" b="0">
                <a:solidFill>
                  <a:srgbClr val="000000"/>
                </a:solidFill>
                <a:effectLst/>
                <a:latin typeface="Consolas,  Courier New"/>
              </a:rPr>
              <a:t>        </a:t>
            </a:r>
            <a:r>
              <a:rPr lang="en-US" altLang="zh-CN" b="0" err="1">
                <a:solidFill>
                  <a:srgbClr val="000000"/>
                </a:solidFill>
                <a:effectLst/>
                <a:latin typeface="Consolas,  Courier New"/>
              </a:rPr>
              <a:t>elements.append</a:t>
            </a:r>
            <a:r>
              <a:rPr lang="en-US" altLang="zh-CN" b="0">
                <a:solidFill>
                  <a:srgbClr val="000000"/>
                </a:solidFill>
                <a:effectLst/>
                <a:latin typeface="Consolas,  Courier New"/>
              </a:rPr>
              <a:t>(</a:t>
            </a:r>
            <a:r>
              <a:rPr lang="en-US" altLang="zh-CN" b="0" err="1">
                <a:solidFill>
                  <a:srgbClr val="000000"/>
                </a:solidFill>
                <a:effectLst/>
                <a:latin typeface="Consolas,  Courier New"/>
              </a:rPr>
              <a:t>random.uniform</a:t>
            </a:r>
            <a:r>
              <a:rPr lang="en-US" altLang="zh-CN" b="0">
                <a:solidFill>
                  <a:srgbClr val="000000"/>
                </a:solidFill>
                <a:effectLst/>
                <a:latin typeface="Consolas,  Courier New"/>
              </a:rPr>
              <a:t>(-</a:t>
            </a:r>
            <a:r>
              <a:rPr lang="en-US" altLang="zh-CN" b="0">
                <a:solidFill>
                  <a:srgbClr val="098658"/>
                </a:solidFill>
                <a:effectLst/>
                <a:latin typeface="Consolas,  Courier New"/>
              </a:rPr>
              <a:t>1</a:t>
            </a:r>
            <a:r>
              <a:rPr lang="en-US" altLang="zh-CN" b="0">
                <a:solidFill>
                  <a:srgbClr val="000000"/>
                </a:solidFill>
                <a:effectLst/>
                <a:latin typeface="Consolas,  Courier New"/>
              </a:rPr>
              <a:t>, </a:t>
            </a:r>
            <a:r>
              <a:rPr lang="en-US" altLang="zh-CN" b="0">
                <a:solidFill>
                  <a:srgbClr val="098658"/>
                </a:solidFill>
                <a:effectLst/>
                <a:latin typeface="Consolas,  Courier New"/>
              </a:rPr>
              <a:t>1</a:t>
            </a:r>
            <a:r>
              <a:rPr lang="en-US" altLang="zh-CN" b="0">
                <a:solidFill>
                  <a:srgbClr val="000000"/>
                </a:solidFill>
                <a:effectLst/>
                <a:latin typeface="Consolas,  Courier New"/>
              </a:rPr>
              <a:t>))</a:t>
            </a:r>
          </a:p>
          <a:p>
            <a:r>
              <a:rPr lang="en-US" altLang="zh-CN" b="0">
                <a:solidFill>
                  <a:srgbClr val="000000"/>
                </a:solidFill>
                <a:effectLst/>
                <a:latin typeface="Consolas,  Courier New"/>
              </a:rPr>
              <a:t>    </a:t>
            </a:r>
            <a:r>
              <a:rPr lang="en-US" altLang="zh-CN" b="0">
                <a:solidFill>
                  <a:srgbClr val="0000FF"/>
                </a:solidFill>
                <a:effectLst/>
                <a:latin typeface="Consolas,  Courier New"/>
              </a:rPr>
              <a:t>return</a:t>
            </a:r>
            <a:r>
              <a:rPr lang="en-US" altLang="zh-CN" b="0">
                <a:solidFill>
                  <a:srgbClr val="000000"/>
                </a:solidFill>
                <a:effectLst/>
                <a:latin typeface="Consolas,  Courier New"/>
              </a:rPr>
              <a:t> Matrix(elements, m, n)</a:t>
            </a:r>
          </a:p>
        </p:txBody>
      </p:sp>
    </p:spTree>
    <p:extLst>
      <p:ext uri="{BB962C8B-B14F-4D97-AF65-F5344CB8AC3E}">
        <p14:creationId xmlns:p14="http://schemas.microsoft.com/office/powerpoint/2010/main" val="3629505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375AAE90-70C5-42F8-B138-ADEF0980CFAB}"/>
              </a:ext>
            </a:extLst>
          </p:cNvPr>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964A4BE3-0223-4E8C-A6D1-B47EC4B99EA3}"/>
              </a:ext>
            </a:extLst>
          </p:cNvPr>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FBDFE"/>
              </a:solidFill>
              <a:effectLst/>
              <a:uLnTx/>
              <a:uFillTx/>
              <a:latin typeface="等线" panose="020F0502020204030204"/>
              <a:ea typeface="等线" panose="02010600030101010101" pitchFamily="2" charset="-122"/>
              <a:cs typeface="+mn-cs"/>
            </a:endParaRPr>
          </a:p>
        </p:txBody>
      </p:sp>
      <p:sp>
        <p:nvSpPr>
          <p:cNvPr id="5" name="文本框 4">
            <a:extLst>
              <a:ext uri="{FF2B5EF4-FFF2-40B4-BE49-F238E27FC236}">
                <a16:creationId xmlns:a16="http://schemas.microsoft.com/office/drawing/2014/main" id="{DD506F9B-0167-4DED-BACB-A2E664112957}"/>
              </a:ext>
            </a:extLst>
          </p:cNvPr>
          <p:cNvSpPr txBox="1"/>
          <p:nvPr/>
        </p:nvSpPr>
        <p:spPr>
          <a:xfrm>
            <a:off x="842394" y="1216832"/>
            <a:ext cx="1848583"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5600">
                <a:solidFill>
                  <a:srgbClr val="ED6C00"/>
                </a:solidFill>
                <a:latin typeface="Akrobat Black" panose="00000A00000000000000" pitchFamily="50" charset="0"/>
                <a:ea typeface="等线" panose="02010600030101010101" pitchFamily="2" charset="-122"/>
              </a:rPr>
              <a:t>2</a:t>
            </a:r>
            <a:endParaRPr kumimoji="0" lang="zh-CN" altLang="en-US" sz="25600" b="0" i="0" u="none" strike="noStrike" kern="1200" cap="none" spc="0" normalizeH="0" baseline="0" noProof="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nvGrpSpPr>
          <p:cNvPr id="11" name="组合 10">
            <a:extLst>
              <a:ext uri="{FF2B5EF4-FFF2-40B4-BE49-F238E27FC236}">
                <a16:creationId xmlns:a16="http://schemas.microsoft.com/office/drawing/2014/main" id="{79E75CDC-E09C-404C-9A77-05E3E52DD3A7}"/>
              </a:ext>
            </a:extLst>
          </p:cNvPr>
          <p:cNvGrpSpPr/>
          <p:nvPr/>
        </p:nvGrpSpPr>
        <p:grpSpPr>
          <a:xfrm>
            <a:off x="2627199" y="2551379"/>
            <a:ext cx="4496498" cy="1421680"/>
            <a:chOff x="2627199" y="2551379"/>
            <a:chExt cx="4496498" cy="1421680"/>
          </a:xfrm>
        </p:grpSpPr>
        <p:sp>
          <p:nvSpPr>
            <p:cNvPr id="4" name="文本框 3">
              <a:extLst>
                <a:ext uri="{FF2B5EF4-FFF2-40B4-BE49-F238E27FC236}">
                  <a16:creationId xmlns:a16="http://schemas.microsoft.com/office/drawing/2014/main" id="{302CEC2D-97AC-4496-9EF9-AB4841F38CEF}"/>
                </a:ext>
              </a:extLst>
            </p:cNvPr>
            <p:cNvSpPr txBox="1"/>
            <p:nvPr/>
          </p:nvSpPr>
          <p:spPr>
            <a:xfrm>
              <a:off x="2627199" y="2551379"/>
              <a:ext cx="3796745"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算法测试</a:t>
              </a:r>
              <a:endParaRPr lang="en-US" altLang="zh-CN" sz="2000" spc="300">
                <a:solidFill>
                  <a:srgbClr val="ED6C00"/>
                </a:solidFill>
                <a:latin typeface="Akrobat" panose="00000800000000000000" pitchFamily="50" charset="0"/>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3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ALGORITHM EXPERIMENTS</a:t>
              </a:r>
              <a:endParaRPr kumimoji="0" lang="zh-CN" altLang="en-US" sz="2000" b="0" i="0" u="none" strike="noStrike" kern="1200" cap="none" spc="3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8" name="文本框 7">
              <a:extLst>
                <a:ext uri="{FF2B5EF4-FFF2-40B4-BE49-F238E27FC236}">
                  <a16:creationId xmlns:a16="http://schemas.microsoft.com/office/drawing/2014/main" id="{5C4607A4-F4A0-444A-8848-5A057225BE1A}"/>
                </a:ext>
              </a:extLst>
            </p:cNvPr>
            <p:cNvSpPr txBox="1"/>
            <p:nvPr/>
          </p:nvSpPr>
          <p:spPr>
            <a:xfrm>
              <a:off x="2717114" y="3665282"/>
              <a:ext cx="4406583" cy="307777"/>
            </a:xfrm>
            <a:prstGeom prst="rect">
              <a:avLst/>
            </a:prstGeom>
            <a:noFill/>
          </p:spPr>
          <p:txBody>
            <a:bodyPr wrap="square" rtlCol="0">
              <a:spAutoFit/>
            </a:bodyPr>
            <a:lstStyle/>
            <a:p>
              <a:pPr lvl="0">
                <a:spcBef>
                  <a:spcPts val="1400"/>
                </a:spcBef>
                <a:defRPr/>
              </a:pPr>
              <a:r>
                <a:rPr lang="en-US" altLang="zh-CN" sz="1400">
                  <a:solidFill>
                    <a:srgbClr val="F2F2F2">
                      <a:lumMod val="75000"/>
                    </a:srgbClr>
                  </a:solidFill>
                  <a:latin typeface="思源黑体 CN Light" panose="020B0300000000000000" pitchFamily="34" charset="-122"/>
                  <a:ea typeface="思源黑体 CN Light" panose="020B0300000000000000" pitchFamily="34" charset="-122"/>
                  <a:cs typeface="Open Sans" panose="020B0606030504020204" pitchFamily="34" charset="0"/>
                </a:rPr>
                <a:t>Tests, statistics, tables, graphs, plots.</a:t>
              </a:r>
              <a:endParaRPr lang="zh-CN" altLang="en-US" sz="1400">
                <a:solidFill>
                  <a:srgbClr val="F2F2F2">
                    <a:lumMod val="75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grpSp>
      <p:pic>
        <p:nvPicPr>
          <p:cNvPr id="14" name="图形 13">
            <a:extLst>
              <a:ext uri="{FF2B5EF4-FFF2-40B4-BE49-F238E27FC236}">
                <a16:creationId xmlns:a16="http://schemas.microsoft.com/office/drawing/2014/main" id="{FA0E927C-21B6-4AF0-A84C-D4AC7FDE31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1610788" y="5500298"/>
            <a:ext cx="4570413" cy="964971"/>
          </a:xfrm>
          <a:prstGeom prst="rect">
            <a:avLst/>
          </a:prstGeom>
        </p:spPr>
      </p:pic>
      <p:pic>
        <p:nvPicPr>
          <p:cNvPr id="16" name="图形 15">
            <a:extLst>
              <a:ext uri="{FF2B5EF4-FFF2-40B4-BE49-F238E27FC236}">
                <a16:creationId xmlns:a16="http://schemas.microsoft.com/office/drawing/2014/main" id="{4DC5F434-C1E0-49BC-B6C2-E2A8BD4F52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61134" y="3582430"/>
            <a:ext cx="5584214" cy="4031872"/>
          </a:xfrm>
          <a:prstGeom prst="rect">
            <a:avLst/>
          </a:prstGeom>
        </p:spPr>
      </p:pic>
      <p:pic>
        <p:nvPicPr>
          <p:cNvPr id="15" name="图形 14">
            <a:extLst>
              <a:ext uri="{FF2B5EF4-FFF2-40B4-BE49-F238E27FC236}">
                <a16:creationId xmlns:a16="http://schemas.microsoft.com/office/drawing/2014/main" id="{8BCA91F9-05A4-47C0-BA25-6E25B7A436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3158106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a:extLst>
              <a:ext uri="{FF2B5EF4-FFF2-40B4-BE49-F238E27FC236}">
                <a16:creationId xmlns:a16="http://schemas.microsoft.com/office/drawing/2014/main" id="{93EECD02-0DF4-45FE-B1B4-DF8959B54D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612002" y="4262810"/>
            <a:ext cx="3405806" cy="4164853"/>
          </a:xfrm>
          <a:prstGeom prst="rect">
            <a:avLst/>
          </a:prstGeom>
        </p:spPr>
      </p:pic>
      <p:pic>
        <p:nvPicPr>
          <p:cNvPr id="17" name="图形 16">
            <a:extLst>
              <a:ext uri="{FF2B5EF4-FFF2-40B4-BE49-F238E27FC236}">
                <a16:creationId xmlns:a16="http://schemas.microsoft.com/office/drawing/2014/main" id="{86A62316-29ED-4FE2-9480-BD29C659AF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67555" y="4972945"/>
            <a:ext cx="1564957" cy="1335780"/>
          </a:xfrm>
          <a:prstGeom prst="rect">
            <a:avLst/>
          </a:prstGeom>
        </p:spPr>
      </p:pic>
      <p:pic>
        <p:nvPicPr>
          <p:cNvPr id="11" name="图形 10">
            <a:extLst>
              <a:ext uri="{FF2B5EF4-FFF2-40B4-BE49-F238E27FC236}">
                <a16:creationId xmlns:a16="http://schemas.microsoft.com/office/drawing/2014/main" id="{EB9C1C61-A009-44F2-9028-1FC7B8E17E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8952" y="469432"/>
            <a:ext cx="3057110" cy="561730"/>
          </a:xfrm>
          <a:prstGeom prst="rect">
            <a:avLst/>
          </a:prstGeom>
        </p:spPr>
      </p:pic>
      <p:sp>
        <p:nvSpPr>
          <p:cNvPr id="12" name="文本框 11">
            <a:extLst>
              <a:ext uri="{FF2B5EF4-FFF2-40B4-BE49-F238E27FC236}">
                <a16:creationId xmlns:a16="http://schemas.microsoft.com/office/drawing/2014/main" id="{8347A96A-4C6A-406C-9CD9-61F4DB2B34FB}"/>
              </a:ext>
            </a:extLst>
          </p:cNvPr>
          <p:cNvSpPr txBox="1"/>
          <p:nvPr/>
        </p:nvSpPr>
        <p:spPr>
          <a:xfrm>
            <a:off x="515938" y="5339229"/>
            <a:ext cx="3201133"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测试平台</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TESTING PLATFORM</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3" name="文本框 12">
            <a:extLst>
              <a:ext uri="{FF2B5EF4-FFF2-40B4-BE49-F238E27FC236}">
                <a16:creationId xmlns:a16="http://schemas.microsoft.com/office/drawing/2014/main" id="{AD017FD6-92AE-43DE-AC3A-30945BE9C6A1}"/>
              </a:ext>
            </a:extLst>
          </p:cNvPr>
          <p:cNvSpPr txBox="1"/>
          <p:nvPr/>
        </p:nvSpPr>
        <p:spPr>
          <a:xfrm>
            <a:off x="515938" y="393728"/>
            <a:ext cx="8371570" cy="2039404"/>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lang="en-US" altLang="zh-CN" sz="2400">
                <a:solidFill>
                  <a:srgbClr val="003F43"/>
                </a:solidFill>
                <a:latin typeface="思源黑体 CN Bold" panose="020B0800000000000000" pitchFamily="34" charset="-122"/>
                <a:ea typeface="思源黑体 CN Bold" panose="020B0800000000000000" pitchFamily="34" charset="-122"/>
                <a:cs typeface="Open Sans" panose="020B0606030504020204" pitchFamily="34" charset="0"/>
              </a:rPr>
              <a:t>HARDWARE</a:t>
            </a:r>
            <a:endPar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AMD Ryzen 9 3900X, with 12 cores, running at 3.8GHz, </a:t>
            </a:r>
            <a:r>
              <a:rPr lang="en-US" altLang="zh-CN" sz="1400" b="1">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maximum turbo frequency 4.6GHz</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ADATA DDR4 3200MHz 16GB × 4, </a:t>
            </a:r>
            <a:r>
              <a:rPr lang="en-US" altLang="zh-CN" sz="1400" b="1">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running at 2666MHz</a:t>
            </a: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 quad channel</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Gigabyte X570 Gaming X</a:t>
            </a:r>
          </a:p>
        </p:txBody>
      </p:sp>
      <p:sp>
        <p:nvSpPr>
          <p:cNvPr id="18" name="文本框 17">
            <a:extLst>
              <a:ext uri="{FF2B5EF4-FFF2-40B4-BE49-F238E27FC236}">
                <a16:creationId xmlns:a16="http://schemas.microsoft.com/office/drawing/2014/main" id="{2B1D8081-0109-469C-A8A2-41C49969F8F7}"/>
              </a:ext>
            </a:extLst>
          </p:cNvPr>
          <p:cNvSpPr txBox="1"/>
          <p:nvPr/>
        </p:nvSpPr>
        <p:spPr>
          <a:xfrm>
            <a:off x="556893" y="2739594"/>
            <a:ext cx="3629753" cy="2516458"/>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lang="en-US" altLang="zh-CN" sz="2400">
                <a:solidFill>
                  <a:srgbClr val="003F43"/>
                </a:solidFill>
                <a:latin typeface="思源黑体 CN Bold" panose="020B0800000000000000" pitchFamily="34" charset="-122"/>
                <a:ea typeface="思源黑体 CN Bold" panose="020B0800000000000000" pitchFamily="34" charset="-122"/>
                <a:cs typeface="Open Sans" panose="020B0606030504020204" pitchFamily="34" charset="0"/>
              </a:rPr>
              <a:t>SOFTWARE</a:t>
            </a:r>
            <a:endPar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Windows 10 Professional 20H2</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Python 3.9.1</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PyCharm 2020.3, Professional Edition</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Visual Studio Community 2019</a:t>
            </a:r>
            <a:endPar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21" name="文本框 20">
            <a:extLst>
              <a:ext uri="{FF2B5EF4-FFF2-40B4-BE49-F238E27FC236}">
                <a16:creationId xmlns:a16="http://schemas.microsoft.com/office/drawing/2014/main" id="{375DF65A-9BB3-486B-91E8-AB1B09DD1F1E}"/>
              </a:ext>
            </a:extLst>
          </p:cNvPr>
          <p:cNvSpPr txBox="1"/>
          <p:nvPr/>
        </p:nvSpPr>
        <p:spPr>
          <a:xfrm>
            <a:off x="5763990" y="2735988"/>
            <a:ext cx="4906418" cy="2916568"/>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lang="en-US" altLang="zh-CN" sz="2400">
                <a:solidFill>
                  <a:srgbClr val="003F43"/>
                </a:solidFill>
                <a:latin typeface="思源黑体 CN Bold" panose="020B0800000000000000" pitchFamily="34" charset="-122"/>
                <a:ea typeface="思源黑体 CN Bold" panose="020B0800000000000000" pitchFamily="34" charset="-122"/>
                <a:cs typeface="Open Sans" panose="020B0606030504020204" pitchFamily="34" charset="0"/>
              </a:rPr>
              <a:t>SOME LIGHTWEIGHT TESTS ARE CONDUCTED ON</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Microsoft Surface Pro 6 1796</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Intel Core i7-8650U 1.99GHz, running at 2.11GHz, </a:t>
            </a:r>
            <a:r>
              <a:rPr lang="en-US" altLang="zh-CN" sz="1400" b="1">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maximum Turbo frequency 4.2GHz</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8GB of RAM, dual channel, </a:t>
            </a:r>
            <a:r>
              <a:rPr lang="en-US" altLang="zh-CN" sz="1400" b="1">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running at 1867MHz</a:t>
            </a:r>
            <a:endPar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Tree>
    <p:extLst>
      <p:ext uri="{BB962C8B-B14F-4D97-AF65-F5344CB8AC3E}">
        <p14:creationId xmlns:p14="http://schemas.microsoft.com/office/powerpoint/2010/main" val="1297129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7" y="560070"/>
            <a:ext cx="6857218"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准备工作 </a:t>
            </a:r>
            <a:r>
              <a:rPr lang="en-US" altLang="zh-CN" sz="3600" spc="300">
                <a:solidFill>
                  <a:srgbClr val="2F2E41"/>
                </a:solidFill>
                <a:latin typeface="思源黑体 CN Bold" panose="020B0800000000000000" pitchFamily="34" charset="-122"/>
                <a:ea typeface="思源黑体 CN Bold" panose="020B0800000000000000" pitchFamily="34" charset="-122"/>
              </a:rPr>
              <a:t>– </a:t>
            </a:r>
            <a:r>
              <a:rPr lang="zh-CN" altLang="en-US" sz="3600" spc="300">
                <a:solidFill>
                  <a:srgbClr val="2F2E41"/>
                </a:solidFill>
                <a:latin typeface="思源黑体 CN Bold" panose="020B0800000000000000" pitchFamily="34" charset="-122"/>
                <a:ea typeface="思源黑体 CN Bold" panose="020B0800000000000000" pitchFamily="34" charset="-122"/>
              </a:rPr>
              <a:t>性能基准测试</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PREPARATION – PERFORMANCE BENCHMARK</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 name="图形 1">
            <a:extLst>
              <a:ext uri="{FF2B5EF4-FFF2-40B4-BE49-F238E27FC236}">
                <a16:creationId xmlns:a16="http://schemas.microsoft.com/office/drawing/2014/main" id="{D5006682-F01B-479D-B747-DA97CA3D81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096000" y="1653220"/>
            <a:ext cx="5525537" cy="3743262"/>
          </a:xfrm>
          <a:prstGeom prst="rect">
            <a:avLst/>
          </a:prstGeom>
        </p:spPr>
      </p:pic>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634CC793-2B63-4395-A236-292FCDB855FE}"/>
                  </a:ext>
                </a:extLst>
              </p:cNvPr>
              <p:cNvSpPr txBox="1"/>
              <p:nvPr/>
            </p:nvSpPr>
            <p:spPr>
              <a:xfrm>
                <a:off x="515937" y="1855142"/>
                <a:ext cx="5627285" cy="3562257"/>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Prepare for crossover point searching</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In the paper, it is shown that the crossover point has to do with the FLO efficiency</a:t>
                </a:r>
              </a:p>
              <a:p>
                <a:pPr>
                  <a:lnSpc>
                    <a:spcPct val="150000"/>
                  </a:lnSpc>
                  <a:spcBef>
                    <a:spcPts val="1200"/>
                  </a:spcBef>
                  <a:defRPr/>
                </a:pPr>
                <a14:m>
                  <m:oMathPara xmlns:m="http://schemas.openxmlformats.org/officeDocument/2006/math">
                    <m:oMathParaPr>
                      <m:jc m:val="centerGroup"/>
                    </m:oMathParaPr>
                    <m:oMath xmlns:m="http://schemas.openxmlformats.org/officeDocument/2006/math">
                      <m:sSub>
                        <m:sSubPr>
                          <m:ctrlP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ctrlPr>
                        </m:sSubPr>
                        <m:e>
                          <m: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𝑛</m:t>
                          </m:r>
                        </m:e>
                        <m:sub>
                          <m: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1</m:t>
                          </m:r>
                        </m:sub>
                      </m:sSub>
                      <m: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=22</m:t>
                      </m:r>
                      <m:f>
                        <m:fPr>
                          <m:ctrlP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rPr>
                          </m:ctrlPr>
                        </m:fPr>
                        <m:num>
                          <m: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rPr>
                            <m:t>𝛼</m:t>
                          </m:r>
                        </m:num>
                        <m:den>
                          <m: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rPr>
                            <m:t>𝜋</m:t>
                          </m:r>
                        </m:den>
                      </m:f>
                    </m:oMath>
                  </m:oMathPara>
                </a14:m>
                <a:endPar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Hence, we conducted benchmark for FLO addition and multiplication in matrix condition</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Also find a proper size of matrix for following mass experiments</a:t>
                </a:r>
                <a:endPar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mc:Choice>
        <mc:Fallback>
          <p:sp>
            <p:nvSpPr>
              <p:cNvPr id="11" name="文本框 10">
                <a:extLst>
                  <a:ext uri="{FF2B5EF4-FFF2-40B4-BE49-F238E27FC236}">
                    <a16:creationId xmlns:a16="http://schemas.microsoft.com/office/drawing/2014/main" id="{634CC793-2B63-4395-A236-292FCDB855FE}"/>
                  </a:ext>
                </a:extLst>
              </p:cNvPr>
              <p:cNvSpPr txBox="1">
                <a:spLocks noRot="1" noChangeAspect="1" noMove="1" noResize="1" noEditPoints="1" noAdjustHandles="1" noChangeArrowheads="1" noChangeShapeType="1" noTextEdit="1"/>
              </p:cNvSpPr>
              <p:nvPr/>
            </p:nvSpPr>
            <p:spPr>
              <a:xfrm>
                <a:off x="515937" y="1855142"/>
                <a:ext cx="5627285" cy="3562257"/>
              </a:xfrm>
              <a:prstGeom prst="rect">
                <a:avLst/>
              </a:prstGeom>
              <a:blipFill>
                <a:blip r:embed="rId7"/>
                <a:stretch>
                  <a:fillRect l="-1733" r="-1625" b="-855"/>
                </a:stretch>
              </a:blipFill>
            </p:spPr>
            <p:txBody>
              <a:bodyPr/>
              <a:lstStyle/>
              <a:p>
                <a:r>
                  <a:rPr lang="en-US">
                    <a:noFill/>
                  </a:rPr>
                  <a:t> </a:t>
                </a:r>
              </a:p>
            </p:txBody>
          </p:sp>
        </mc:Fallback>
      </mc:AlternateContent>
    </p:spTree>
    <p:extLst>
      <p:ext uri="{BB962C8B-B14F-4D97-AF65-F5344CB8AC3E}">
        <p14:creationId xmlns:p14="http://schemas.microsoft.com/office/powerpoint/2010/main" val="400680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7" y="560070"/>
            <a:ext cx="6857218"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准备工作 </a:t>
            </a:r>
            <a:r>
              <a:rPr lang="en-US" altLang="zh-CN" sz="3600" spc="300">
                <a:solidFill>
                  <a:srgbClr val="2F2E41"/>
                </a:solidFill>
                <a:latin typeface="思源黑体 CN Bold" panose="020B0800000000000000" pitchFamily="34" charset="-122"/>
                <a:ea typeface="思源黑体 CN Bold" panose="020B0800000000000000" pitchFamily="34" charset="-122"/>
              </a:rPr>
              <a:t>– </a:t>
            </a:r>
            <a:r>
              <a:rPr lang="zh-CN" altLang="en-US" sz="3600" spc="300">
                <a:solidFill>
                  <a:srgbClr val="2F2E41"/>
                </a:solidFill>
                <a:latin typeface="思源黑体 CN Bold" panose="020B0800000000000000" pitchFamily="34" charset="-122"/>
                <a:ea typeface="思源黑体 CN Bold" panose="020B0800000000000000" pitchFamily="34" charset="-122"/>
              </a:rPr>
              <a:t>性能基准测试</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PREPARATION – PERFORMANCE BENCHMARK</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 name="图形 1">
            <a:extLst>
              <a:ext uri="{FF2B5EF4-FFF2-40B4-BE49-F238E27FC236}">
                <a16:creationId xmlns:a16="http://schemas.microsoft.com/office/drawing/2014/main" id="{D5006682-F01B-479D-B747-DA97CA3D81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156616" y="1681479"/>
            <a:ext cx="5525537" cy="3743262"/>
          </a:xfrm>
          <a:prstGeom prst="rect">
            <a:avLst/>
          </a:prstGeom>
        </p:spPr>
      </p:pic>
      <p:sp>
        <p:nvSpPr>
          <p:cNvPr id="11" name="文本框 10">
            <a:extLst>
              <a:ext uri="{FF2B5EF4-FFF2-40B4-BE49-F238E27FC236}">
                <a16:creationId xmlns:a16="http://schemas.microsoft.com/office/drawing/2014/main" id="{634CC793-2B63-4395-A236-292FCDB855FE}"/>
              </a:ext>
            </a:extLst>
          </p:cNvPr>
          <p:cNvSpPr txBox="1"/>
          <p:nvPr/>
        </p:nvSpPr>
        <p:spPr>
          <a:xfrm>
            <a:off x="570463" y="2631243"/>
            <a:ext cx="5627285" cy="2585323"/>
          </a:xfrm>
          <a:prstGeom prst="rect">
            <a:avLst/>
          </a:prstGeom>
          <a:noFill/>
        </p:spPr>
        <p:txBody>
          <a:bodyPr wrap="square" rtlCol="0">
            <a:spAutoFit/>
          </a:bodyPr>
          <a:lstStyle/>
          <a:p>
            <a:r>
              <a:rPr lang="en-US" altLang="zh-CN" b="0">
                <a:solidFill>
                  <a:srgbClr val="000000"/>
                </a:solidFill>
                <a:effectLst/>
                <a:latin typeface="Consolas,  Courier New"/>
              </a:rPr>
              <a:t>n = </a:t>
            </a:r>
            <a:r>
              <a:rPr lang="en-US" altLang="zh-CN" b="0">
                <a:solidFill>
                  <a:srgbClr val="098658"/>
                </a:solidFill>
                <a:effectLst/>
                <a:latin typeface="Consolas,  Courier New"/>
              </a:rPr>
              <a:t>8192</a:t>
            </a:r>
            <a:endParaRPr lang="en-US" altLang="zh-CN" b="0">
              <a:solidFill>
                <a:srgbClr val="000000"/>
              </a:solidFill>
              <a:effectLst/>
              <a:latin typeface="Consolas,  Courier New"/>
            </a:endParaRPr>
          </a:p>
          <a:p>
            <a:r>
              <a:rPr lang="en-US" altLang="zh-CN" b="0">
                <a:solidFill>
                  <a:srgbClr val="000000"/>
                </a:solidFill>
                <a:effectLst/>
                <a:latin typeface="Consolas,  Courier New"/>
              </a:rPr>
              <a:t>m1 = </a:t>
            </a:r>
            <a:r>
              <a:rPr lang="en-US" altLang="zh-CN" b="0" err="1">
                <a:solidFill>
                  <a:srgbClr val="000000"/>
                </a:solidFill>
                <a:effectLst/>
                <a:latin typeface="Consolas,  Courier New"/>
              </a:rPr>
              <a:t>random_matrix_gen</a:t>
            </a:r>
            <a:r>
              <a:rPr lang="en-US" altLang="zh-CN" b="0">
                <a:solidFill>
                  <a:srgbClr val="000000"/>
                </a:solidFill>
                <a:effectLst/>
                <a:latin typeface="Consolas,  Courier New"/>
              </a:rPr>
              <a:t>(n)</a:t>
            </a:r>
          </a:p>
          <a:p>
            <a:r>
              <a:rPr lang="en-US" altLang="zh-CN" b="0">
                <a:solidFill>
                  <a:srgbClr val="000000"/>
                </a:solidFill>
                <a:effectLst/>
                <a:latin typeface="Consolas,  Courier New"/>
              </a:rPr>
              <a:t>m2 = </a:t>
            </a:r>
            <a:r>
              <a:rPr lang="en-US" altLang="zh-CN" b="0" err="1">
                <a:solidFill>
                  <a:srgbClr val="000000"/>
                </a:solidFill>
                <a:effectLst/>
                <a:latin typeface="Consolas,  Courier New"/>
              </a:rPr>
              <a:t>random_matrix_gen</a:t>
            </a:r>
            <a:r>
              <a:rPr lang="en-US" altLang="zh-CN" b="0">
                <a:solidFill>
                  <a:srgbClr val="000000"/>
                </a:solidFill>
                <a:effectLst/>
                <a:latin typeface="Consolas,  Courier New"/>
              </a:rPr>
              <a:t>(n)</a:t>
            </a:r>
          </a:p>
          <a:p>
            <a:br>
              <a:rPr lang="en-US" altLang="zh-CN" b="0">
                <a:solidFill>
                  <a:srgbClr val="000000"/>
                </a:solidFill>
                <a:effectLst/>
                <a:latin typeface="Consolas,  Courier New"/>
              </a:rPr>
            </a:br>
            <a:r>
              <a:rPr lang="en-US" altLang="zh-CN" b="0">
                <a:solidFill>
                  <a:srgbClr val="000000"/>
                </a:solidFill>
                <a:effectLst/>
                <a:latin typeface="Consolas,  Courier New"/>
              </a:rPr>
              <a:t>time1 = </a:t>
            </a:r>
            <a:r>
              <a:rPr lang="en-US" altLang="zh-CN" b="0" err="1">
                <a:solidFill>
                  <a:srgbClr val="000000"/>
                </a:solidFill>
                <a:effectLst/>
                <a:latin typeface="Consolas,  Courier New"/>
              </a:rPr>
              <a:t>time.time</a:t>
            </a:r>
            <a:r>
              <a:rPr lang="en-US" altLang="zh-CN" b="0">
                <a:solidFill>
                  <a:srgbClr val="000000"/>
                </a:solidFill>
                <a:effectLst/>
                <a:latin typeface="Consolas,  Courier New"/>
              </a:rPr>
              <a:t>()</a:t>
            </a:r>
          </a:p>
          <a:p>
            <a:r>
              <a:rPr lang="en-US" altLang="zh-CN" b="0">
                <a:solidFill>
                  <a:srgbClr val="0000FF"/>
                </a:solidFill>
                <a:effectLst/>
                <a:latin typeface="Consolas,  Courier New"/>
              </a:rPr>
              <a:t>for</a:t>
            </a:r>
            <a:r>
              <a:rPr lang="en-US" altLang="zh-CN" b="0">
                <a:solidFill>
                  <a:srgbClr val="000000"/>
                </a:solidFill>
                <a:effectLst/>
                <a:latin typeface="Consolas,  Courier New"/>
              </a:rPr>
              <a:t> </a:t>
            </a:r>
            <a:r>
              <a:rPr lang="en-US" altLang="zh-CN" b="0" err="1">
                <a:solidFill>
                  <a:srgbClr val="000000"/>
                </a:solidFill>
                <a:effectLst/>
                <a:latin typeface="Consolas,  Courier New"/>
              </a:rPr>
              <a:t>i</a:t>
            </a:r>
            <a:r>
              <a:rPr lang="en-US" altLang="zh-CN" b="0">
                <a:solidFill>
                  <a:srgbClr val="000000"/>
                </a:solidFill>
                <a:effectLst/>
                <a:latin typeface="Consolas,  Courier New"/>
              </a:rPr>
              <a:t> </a:t>
            </a:r>
            <a:r>
              <a:rPr lang="en-US" altLang="zh-CN" b="0">
                <a:solidFill>
                  <a:srgbClr val="0000FF"/>
                </a:solidFill>
                <a:effectLst/>
                <a:latin typeface="Consolas,  Courier New"/>
              </a:rPr>
              <a:t>in</a:t>
            </a:r>
            <a:r>
              <a:rPr lang="en-US" altLang="zh-CN" b="0">
                <a:solidFill>
                  <a:srgbClr val="000000"/>
                </a:solidFill>
                <a:effectLst/>
                <a:latin typeface="Consolas,  Courier New"/>
              </a:rPr>
              <a:t> range(n * n):</a:t>
            </a:r>
          </a:p>
          <a:p>
            <a:r>
              <a:rPr lang="en-US" altLang="zh-CN" b="0">
                <a:solidFill>
                  <a:srgbClr val="000000"/>
                </a:solidFill>
                <a:effectLst/>
                <a:latin typeface="Consolas,  Courier New"/>
              </a:rPr>
              <a:t>    s = m1[</a:t>
            </a:r>
            <a:r>
              <a:rPr lang="en-US" altLang="zh-CN" b="0" err="1">
                <a:solidFill>
                  <a:srgbClr val="000000"/>
                </a:solidFill>
                <a:effectLst/>
                <a:latin typeface="Consolas,  Courier New"/>
              </a:rPr>
              <a:t>i</a:t>
            </a:r>
            <a:r>
              <a:rPr lang="en-US" altLang="zh-CN" b="0">
                <a:solidFill>
                  <a:srgbClr val="000000"/>
                </a:solidFill>
                <a:effectLst/>
                <a:latin typeface="Consolas,  Courier New"/>
              </a:rPr>
              <a:t>] + m2[</a:t>
            </a:r>
            <a:r>
              <a:rPr lang="en-US" altLang="zh-CN" b="0" err="1">
                <a:solidFill>
                  <a:srgbClr val="000000"/>
                </a:solidFill>
                <a:effectLst/>
                <a:latin typeface="Consolas,  Courier New"/>
              </a:rPr>
              <a:t>i</a:t>
            </a:r>
            <a:r>
              <a:rPr lang="en-US" altLang="zh-CN" b="0">
                <a:solidFill>
                  <a:srgbClr val="000000"/>
                </a:solidFill>
                <a:effectLst/>
                <a:latin typeface="Consolas,  Courier New"/>
              </a:rPr>
              <a:t>]</a:t>
            </a:r>
          </a:p>
          <a:p>
            <a:r>
              <a:rPr lang="en-US" altLang="zh-CN" b="0">
                <a:solidFill>
                  <a:srgbClr val="000000"/>
                </a:solidFill>
                <a:effectLst/>
                <a:latin typeface="Consolas,  Courier New"/>
              </a:rPr>
              <a:t>time2 = </a:t>
            </a:r>
            <a:r>
              <a:rPr lang="en-US" altLang="zh-CN" b="0" err="1">
                <a:solidFill>
                  <a:srgbClr val="000000"/>
                </a:solidFill>
                <a:effectLst/>
                <a:latin typeface="Consolas,  Courier New"/>
              </a:rPr>
              <a:t>time.time</a:t>
            </a:r>
            <a:r>
              <a:rPr lang="en-US" altLang="zh-CN" b="0">
                <a:solidFill>
                  <a:srgbClr val="000000"/>
                </a:solidFill>
                <a:effectLst/>
                <a:latin typeface="Consolas,  Courier New"/>
              </a:rPr>
              <a:t>()</a:t>
            </a:r>
          </a:p>
          <a:p>
            <a:r>
              <a:rPr lang="en-US" altLang="zh-CN" b="0">
                <a:solidFill>
                  <a:srgbClr val="000000"/>
                </a:solidFill>
                <a:effectLst/>
                <a:latin typeface="Consolas,  Courier New"/>
              </a:rPr>
              <a:t>print(time2 - time1)</a:t>
            </a: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368F4624-DA2D-48CD-A873-2785A36DE266}"/>
                  </a:ext>
                </a:extLst>
              </p:cNvPr>
              <p:cNvSpPr txBox="1"/>
              <p:nvPr/>
            </p:nvSpPr>
            <p:spPr>
              <a:xfrm>
                <a:off x="570463" y="1527998"/>
                <a:ext cx="8034806" cy="923330"/>
              </a:xfrm>
              <a:prstGeom prst="rect">
                <a:avLst/>
              </a:prstGeom>
              <a:noFill/>
            </p:spPr>
            <p:txBody>
              <a:bodyPr wrap="square">
                <a:spAutoFit/>
              </a:bodyPr>
              <a:lstStyle/>
              <a:p>
                <a:r>
                  <a:rPr lang="en-US" altLang="zh-CN" b="0">
                    <a:solidFill>
                      <a:srgbClr val="000000"/>
                    </a:solidFill>
                    <a:effectLst/>
                    <a:latin typeface="Consolas,  Courier New"/>
                  </a:rPr>
                  <a:t>|     Addition      |  Multiplication   |     Ratio </a:t>
                </a:r>
                <a14:m>
                  <m:oMath xmlns:m="http://schemas.openxmlformats.org/officeDocument/2006/math">
                    <m:r>
                      <a:rPr lang="en-US" altLang="zh-CN" b="0" i="1" smtClean="0">
                        <a:solidFill>
                          <a:srgbClr val="000000"/>
                        </a:solidFill>
                        <a:effectLst/>
                        <a:latin typeface="Cambria Math" panose="02040503050406030204" pitchFamily="18" charset="0"/>
                      </a:rPr>
                      <m:t>𝛼</m:t>
                    </m:r>
                    <m:r>
                      <m:rPr>
                        <m:lit/>
                      </m:rPr>
                      <a:rPr lang="en-US" altLang="zh-CN" b="0" i="1" smtClean="0">
                        <a:solidFill>
                          <a:srgbClr val="000000"/>
                        </a:solidFill>
                        <a:effectLst/>
                        <a:latin typeface="Cambria Math" panose="02040503050406030204" pitchFamily="18" charset="0"/>
                      </a:rPr>
                      <m:t>/</m:t>
                    </m:r>
                    <m:r>
                      <a:rPr lang="en-US" altLang="zh-CN" b="0" i="1" smtClean="0">
                        <a:solidFill>
                          <a:srgbClr val="000000"/>
                        </a:solidFill>
                        <a:effectLst/>
                        <a:latin typeface="Cambria Math" panose="02040503050406030204" pitchFamily="18" charset="0"/>
                      </a:rPr>
                      <m:t>𝜋</m:t>
                    </m:r>
                  </m:oMath>
                </a14:m>
                <a:r>
                  <a:rPr lang="en-US" altLang="zh-CN" b="0">
                    <a:solidFill>
                      <a:srgbClr val="000000"/>
                    </a:solidFill>
                    <a:effectLst/>
                    <a:latin typeface="Consolas,  Courier New"/>
                  </a:rPr>
                  <a:t>      |</a:t>
                </a:r>
              </a:p>
              <a:p>
                <a:r>
                  <a:rPr lang="en-US" altLang="zh-CN" b="0">
                    <a:solidFill>
                      <a:srgbClr val="000000"/>
                    </a:solidFill>
                    <a:effectLst/>
                    <a:latin typeface="Consolas,  Courier New"/>
                  </a:rPr>
                  <a:t>| :---------------: | :---------------: | :----------------: |</a:t>
                </a:r>
              </a:p>
              <a:p>
                <a:r>
                  <a:rPr lang="en-US" altLang="zh-CN" b="0">
                    <a:solidFill>
                      <a:srgbClr val="000000"/>
                    </a:solidFill>
                    <a:effectLst/>
                    <a:latin typeface="Consolas,  Courier New"/>
                  </a:rPr>
                  <a:t>| 89.12498784065247 | 87.74823570251465 | 0.984552568572583  |</a:t>
                </a:r>
              </a:p>
            </p:txBody>
          </p:sp>
        </mc:Choice>
        <mc:Fallback>
          <p:sp>
            <p:nvSpPr>
              <p:cNvPr id="12" name="文本框 11">
                <a:extLst>
                  <a:ext uri="{FF2B5EF4-FFF2-40B4-BE49-F238E27FC236}">
                    <a16:creationId xmlns:a16="http://schemas.microsoft.com/office/drawing/2014/main" id="{368F4624-DA2D-48CD-A873-2785A36DE266}"/>
                  </a:ext>
                </a:extLst>
              </p:cNvPr>
              <p:cNvSpPr txBox="1">
                <a:spLocks noRot="1" noChangeAspect="1" noMove="1" noResize="1" noEditPoints="1" noAdjustHandles="1" noChangeArrowheads="1" noChangeShapeType="1" noTextEdit="1"/>
              </p:cNvSpPr>
              <p:nvPr/>
            </p:nvSpPr>
            <p:spPr>
              <a:xfrm>
                <a:off x="570463" y="1527998"/>
                <a:ext cx="8034806" cy="923330"/>
              </a:xfrm>
              <a:prstGeom prst="rect">
                <a:avLst/>
              </a:prstGeom>
              <a:blipFill>
                <a:blip r:embed="rId7"/>
                <a:stretch>
                  <a:fillRect l="-683" t="-3974" b="-9934"/>
                </a:stretch>
              </a:blipFill>
            </p:spPr>
            <p:txBody>
              <a:bodyPr/>
              <a:lstStyle/>
              <a:p>
                <a:r>
                  <a:rPr lang="en-US">
                    <a:noFill/>
                  </a:rPr>
                  <a:t> </a:t>
                </a:r>
              </a:p>
            </p:txBody>
          </p:sp>
        </mc:Fallback>
      </mc:AlternateContent>
      <p:sp>
        <p:nvSpPr>
          <p:cNvPr id="13" name="文本框 12">
            <a:extLst>
              <a:ext uri="{FF2B5EF4-FFF2-40B4-BE49-F238E27FC236}">
                <a16:creationId xmlns:a16="http://schemas.microsoft.com/office/drawing/2014/main" id="{32DF2B79-FBC6-4143-BC4A-8A65B0A42250}"/>
              </a:ext>
            </a:extLst>
          </p:cNvPr>
          <p:cNvSpPr txBox="1"/>
          <p:nvPr/>
        </p:nvSpPr>
        <p:spPr>
          <a:xfrm>
            <a:off x="570463" y="5396481"/>
            <a:ext cx="7733207" cy="584775"/>
          </a:xfrm>
          <a:prstGeom prst="rect">
            <a:avLst/>
          </a:prstGeom>
          <a:noFill/>
        </p:spPr>
        <p:txBody>
          <a:bodyPr wrap="none" rtlCol="0">
            <a:spAutoFit/>
          </a:bodyPr>
          <a:lstStyle/>
          <a:p>
            <a:r>
              <a:rPr lang="en-US" altLang="zh-CN" sz="3200" b="1">
                <a:effectLst>
                  <a:outerShdw blurRad="38100" dist="38100" dir="2700000" algn="tl">
                    <a:srgbClr val="000000">
                      <a:alpha val="43137"/>
                    </a:srgbClr>
                  </a:outerShdw>
                </a:effectLst>
              </a:rPr>
              <a:t>Wired result! And we'll explain this later!</a:t>
            </a:r>
            <a:endParaRPr lang="zh-CN" altLang="en-US" sz="32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3552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7" y="560070"/>
            <a:ext cx="6857218"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递归点搜寻 </a:t>
            </a:r>
            <a:r>
              <a:rPr lang="en-US" altLang="zh-CN" sz="3600" spc="300">
                <a:solidFill>
                  <a:srgbClr val="2F2E41"/>
                </a:solidFill>
                <a:latin typeface="思源黑体 CN Bold" panose="020B0800000000000000" pitchFamily="34" charset="-122"/>
                <a:ea typeface="思源黑体 CN Bold" panose="020B0800000000000000" pitchFamily="34" charset="-122"/>
              </a:rPr>
              <a:t>– </a:t>
            </a:r>
            <a:r>
              <a:rPr lang="zh-CN" altLang="en-US" sz="3600" spc="300">
                <a:solidFill>
                  <a:srgbClr val="2F2E41"/>
                </a:solidFill>
                <a:latin typeface="思源黑体 CN Bold" panose="020B0800000000000000" pitchFamily="34" charset="-122"/>
                <a:ea typeface="思源黑体 CN Bold" panose="020B0800000000000000" pitchFamily="34" charset="-122"/>
              </a:rPr>
              <a:t>代码</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CROSSOVER POINT SEARCHING - CODE</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文本框 13">
            <a:extLst>
              <a:ext uri="{FF2B5EF4-FFF2-40B4-BE49-F238E27FC236}">
                <a16:creationId xmlns:a16="http://schemas.microsoft.com/office/drawing/2014/main" id="{2534446B-BABC-4D33-9B0B-FF95BEAE38A2}"/>
              </a:ext>
            </a:extLst>
          </p:cNvPr>
          <p:cNvSpPr txBox="1"/>
          <p:nvPr/>
        </p:nvSpPr>
        <p:spPr>
          <a:xfrm>
            <a:off x="515937" y="1529566"/>
            <a:ext cx="5160963" cy="4524315"/>
          </a:xfrm>
          <a:prstGeom prst="rect">
            <a:avLst/>
          </a:prstGeom>
          <a:noFill/>
        </p:spPr>
        <p:txBody>
          <a:bodyPr wrap="square">
            <a:spAutoFit/>
          </a:bodyPr>
          <a:lstStyle/>
          <a:p>
            <a:r>
              <a:rPr lang="en-US" altLang="zh-CN" b="0">
                <a:solidFill>
                  <a:srgbClr val="000000"/>
                </a:solidFill>
                <a:effectLst/>
                <a:latin typeface="Consolas,  Courier New"/>
              </a:rPr>
              <a:t>n = </a:t>
            </a:r>
            <a:r>
              <a:rPr lang="en-US" altLang="zh-CN" b="0">
                <a:solidFill>
                  <a:srgbClr val="098658"/>
                </a:solidFill>
                <a:effectLst/>
                <a:latin typeface="Consolas,  Courier New"/>
              </a:rPr>
              <a:t>512 # matrix size</a:t>
            </a:r>
            <a:endParaRPr lang="en-US" altLang="zh-CN" b="0">
              <a:solidFill>
                <a:srgbClr val="000000"/>
              </a:solidFill>
              <a:effectLst/>
              <a:latin typeface="Consolas,  Courier New"/>
            </a:endParaRPr>
          </a:p>
          <a:p>
            <a:r>
              <a:rPr lang="en-US" altLang="zh-CN" b="0">
                <a:solidFill>
                  <a:srgbClr val="000000"/>
                </a:solidFill>
                <a:effectLst/>
                <a:latin typeface="Consolas,  Courier New"/>
              </a:rPr>
              <a:t>s = </a:t>
            </a:r>
            <a:r>
              <a:rPr lang="en-US" altLang="zh-CN" b="0">
                <a:solidFill>
                  <a:srgbClr val="098658"/>
                </a:solidFill>
                <a:effectLst/>
                <a:latin typeface="Consolas,  Courier New"/>
              </a:rPr>
              <a:t>1   # start point</a:t>
            </a:r>
            <a:endParaRPr lang="en-US" altLang="zh-CN" b="0">
              <a:solidFill>
                <a:srgbClr val="000000"/>
              </a:solidFill>
              <a:effectLst/>
              <a:latin typeface="Consolas,  Courier New"/>
            </a:endParaRPr>
          </a:p>
          <a:p>
            <a:r>
              <a:rPr lang="en-US" altLang="zh-CN" b="0">
                <a:solidFill>
                  <a:srgbClr val="000000"/>
                </a:solidFill>
                <a:effectLst/>
                <a:latin typeface="Consolas,  Courier New"/>
              </a:rPr>
              <a:t>e = </a:t>
            </a:r>
            <a:r>
              <a:rPr lang="en-US" altLang="zh-CN" b="0">
                <a:solidFill>
                  <a:srgbClr val="098658"/>
                </a:solidFill>
                <a:effectLst/>
                <a:latin typeface="Consolas,  Courier New"/>
              </a:rPr>
              <a:t>64  # end point</a:t>
            </a:r>
            <a:endParaRPr lang="en-US" altLang="zh-CN" b="0">
              <a:solidFill>
                <a:srgbClr val="000000"/>
              </a:solidFill>
              <a:effectLst/>
              <a:latin typeface="Consolas,  Courier New"/>
            </a:endParaRPr>
          </a:p>
          <a:p>
            <a:r>
              <a:rPr lang="en-US" altLang="zh-CN" b="0">
                <a:solidFill>
                  <a:srgbClr val="000000"/>
                </a:solidFill>
                <a:effectLst/>
                <a:latin typeface="Consolas,  Courier New"/>
              </a:rPr>
              <a:t>r = </a:t>
            </a:r>
            <a:r>
              <a:rPr lang="en-US" altLang="zh-CN" b="0">
                <a:solidFill>
                  <a:srgbClr val="098658"/>
                </a:solidFill>
                <a:effectLst/>
                <a:latin typeface="Consolas,  Courier New"/>
              </a:rPr>
              <a:t>2   # each test runs twice</a:t>
            </a:r>
            <a:endParaRPr lang="en-US" altLang="zh-CN" b="0">
              <a:solidFill>
                <a:srgbClr val="000000"/>
              </a:solidFill>
              <a:effectLst/>
              <a:latin typeface="Consolas,  Courier New"/>
            </a:endParaRPr>
          </a:p>
          <a:p>
            <a:endParaRPr lang="en-US" altLang="zh-CN" b="0">
              <a:solidFill>
                <a:srgbClr val="000000"/>
              </a:solidFill>
              <a:effectLst/>
              <a:latin typeface="Consolas,  Courier New"/>
            </a:endParaRPr>
          </a:p>
          <a:p>
            <a:r>
              <a:rPr lang="en-US" altLang="zh-CN" b="0">
                <a:solidFill>
                  <a:srgbClr val="000000"/>
                </a:solidFill>
                <a:effectLst/>
                <a:latin typeface="Consolas,  Courier New"/>
              </a:rPr>
              <a:t>m1 = </a:t>
            </a:r>
            <a:r>
              <a:rPr lang="en-US" altLang="zh-CN" b="0" err="1">
                <a:solidFill>
                  <a:srgbClr val="000000"/>
                </a:solidFill>
                <a:effectLst/>
                <a:latin typeface="Consolas,  Courier New"/>
              </a:rPr>
              <a:t>random_matrix_gen</a:t>
            </a:r>
            <a:r>
              <a:rPr lang="en-US" altLang="zh-CN" b="0">
                <a:solidFill>
                  <a:srgbClr val="000000"/>
                </a:solidFill>
                <a:effectLst/>
                <a:latin typeface="Consolas,  Courier New"/>
              </a:rPr>
              <a:t>(n)</a:t>
            </a:r>
          </a:p>
          <a:p>
            <a:r>
              <a:rPr lang="en-US" altLang="zh-CN" b="0">
                <a:solidFill>
                  <a:srgbClr val="000000"/>
                </a:solidFill>
                <a:effectLst/>
                <a:latin typeface="Consolas,  Courier New"/>
              </a:rPr>
              <a:t>m2 = </a:t>
            </a:r>
            <a:r>
              <a:rPr lang="en-US" altLang="zh-CN" b="0" err="1">
                <a:solidFill>
                  <a:srgbClr val="000000"/>
                </a:solidFill>
                <a:effectLst/>
                <a:latin typeface="Consolas,  Courier New"/>
              </a:rPr>
              <a:t>random_matrix_gen</a:t>
            </a:r>
            <a:r>
              <a:rPr lang="en-US" altLang="zh-CN" b="0">
                <a:solidFill>
                  <a:srgbClr val="000000"/>
                </a:solidFill>
                <a:effectLst/>
                <a:latin typeface="Consolas,  Courier New"/>
              </a:rPr>
              <a:t>(n)</a:t>
            </a:r>
            <a:br>
              <a:rPr lang="en-US" altLang="zh-CN" b="0">
                <a:solidFill>
                  <a:srgbClr val="000000"/>
                </a:solidFill>
                <a:effectLst/>
                <a:latin typeface="Consolas,  Courier New"/>
              </a:rPr>
            </a:br>
            <a:r>
              <a:rPr lang="en-US" altLang="zh-CN" b="0" err="1">
                <a:solidFill>
                  <a:srgbClr val="000000"/>
                </a:solidFill>
                <a:effectLst/>
                <a:latin typeface="Consolas,  Courier New"/>
              </a:rPr>
              <a:t>wb</a:t>
            </a:r>
            <a:r>
              <a:rPr lang="en-US" altLang="zh-CN" b="0">
                <a:solidFill>
                  <a:srgbClr val="000000"/>
                </a:solidFill>
                <a:effectLst/>
                <a:latin typeface="Consolas,  Courier New"/>
              </a:rPr>
              <a:t> = </a:t>
            </a:r>
            <a:r>
              <a:rPr lang="en-US" altLang="zh-CN" b="0" err="1">
                <a:solidFill>
                  <a:srgbClr val="000000"/>
                </a:solidFill>
                <a:effectLst/>
                <a:latin typeface="Consolas,  Courier New"/>
              </a:rPr>
              <a:t>openpyxl.load_workbook</a:t>
            </a:r>
            <a:r>
              <a:rPr lang="en-US" altLang="zh-CN" b="0">
                <a:solidFill>
                  <a:srgbClr val="000000"/>
                </a:solidFill>
                <a:effectLst/>
                <a:latin typeface="Consolas,  Courier New"/>
              </a:rPr>
              <a:t>(</a:t>
            </a:r>
            <a:r>
              <a:rPr lang="en-US" altLang="zh-CN" b="0">
                <a:solidFill>
                  <a:srgbClr val="A31515"/>
                </a:solidFill>
                <a:effectLst/>
                <a:latin typeface="Consolas,  Courier New"/>
              </a:rPr>
              <a:t>'data.xlsx'</a:t>
            </a:r>
            <a:r>
              <a:rPr lang="en-US" altLang="zh-CN" b="0">
                <a:solidFill>
                  <a:srgbClr val="000000"/>
                </a:solidFill>
                <a:effectLst/>
                <a:latin typeface="Consolas,  Courier New"/>
              </a:rPr>
              <a:t>)</a:t>
            </a:r>
          </a:p>
          <a:p>
            <a:r>
              <a:rPr lang="en-US" altLang="zh-CN" b="0" err="1">
                <a:solidFill>
                  <a:srgbClr val="000000"/>
                </a:solidFill>
                <a:effectLst/>
                <a:latin typeface="Consolas,  Courier New"/>
              </a:rPr>
              <a:t>ws</a:t>
            </a:r>
            <a:r>
              <a:rPr lang="en-US" altLang="zh-CN" b="0">
                <a:solidFill>
                  <a:srgbClr val="000000"/>
                </a:solidFill>
                <a:effectLst/>
                <a:latin typeface="Consolas,  Courier New"/>
              </a:rPr>
              <a:t> = </a:t>
            </a:r>
            <a:r>
              <a:rPr lang="en-US" altLang="zh-CN" b="0" err="1">
                <a:solidFill>
                  <a:srgbClr val="000000"/>
                </a:solidFill>
                <a:effectLst/>
                <a:latin typeface="Consolas,  Courier New"/>
              </a:rPr>
              <a:t>wb</a:t>
            </a:r>
            <a:r>
              <a:rPr lang="en-US" altLang="zh-CN" b="0">
                <a:solidFill>
                  <a:srgbClr val="000000"/>
                </a:solidFill>
                <a:effectLst/>
                <a:latin typeface="Consolas,  Courier New"/>
              </a:rPr>
              <a:t>[</a:t>
            </a:r>
            <a:r>
              <a:rPr lang="en-US" altLang="zh-CN" b="0">
                <a:solidFill>
                  <a:srgbClr val="A31515"/>
                </a:solidFill>
                <a:effectLst/>
                <a:latin typeface="Consolas,  Courier New"/>
              </a:rPr>
              <a:t>'</a:t>
            </a:r>
            <a:r>
              <a:rPr lang="en-US" altLang="zh-CN" b="0" err="1">
                <a:solidFill>
                  <a:srgbClr val="A31515"/>
                </a:solidFill>
                <a:effectLst/>
                <a:latin typeface="Consolas,  Courier New"/>
              </a:rPr>
              <a:t>crossover_point</a:t>
            </a:r>
            <a:r>
              <a:rPr lang="en-US" altLang="zh-CN" b="0">
                <a:solidFill>
                  <a:srgbClr val="A31515"/>
                </a:solidFill>
                <a:effectLst/>
                <a:latin typeface="Consolas,  Courier New"/>
              </a:rPr>
              <a:t>'</a:t>
            </a:r>
            <a:r>
              <a:rPr lang="en-US" altLang="zh-CN" b="0">
                <a:solidFill>
                  <a:srgbClr val="000000"/>
                </a:solidFill>
                <a:effectLst/>
                <a:latin typeface="Consolas,  Courier New"/>
              </a:rPr>
              <a:t>]</a:t>
            </a:r>
          </a:p>
          <a:p>
            <a:r>
              <a:rPr lang="en-US" altLang="zh-CN">
                <a:solidFill>
                  <a:srgbClr val="098658"/>
                </a:solidFill>
                <a:latin typeface="Consolas,  Courier New"/>
              </a:rPr>
              <a:t># using </a:t>
            </a:r>
            <a:r>
              <a:rPr lang="en-US" altLang="zh-CN" err="1">
                <a:solidFill>
                  <a:srgbClr val="098658"/>
                </a:solidFill>
                <a:latin typeface="Consolas,  Courier New"/>
              </a:rPr>
              <a:t>openpyxl</a:t>
            </a:r>
            <a:r>
              <a:rPr lang="en-US" altLang="zh-CN">
                <a:solidFill>
                  <a:srgbClr val="098658"/>
                </a:solidFill>
                <a:latin typeface="Consolas,  Courier New"/>
              </a:rPr>
              <a:t> to record results</a:t>
            </a:r>
          </a:p>
          <a:p>
            <a:endParaRPr lang="en-US" altLang="zh-CN" b="0">
              <a:solidFill>
                <a:srgbClr val="000000"/>
              </a:solidFill>
              <a:effectLst/>
              <a:latin typeface="Consolas,  Courier New"/>
            </a:endParaRPr>
          </a:p>
          <a:p>
            <a:r>
              <a:rPr lang="en-US" altLang="zh-CN">
                <a:solidFill>
                  <a:srgbClr val="098658"/>
                </a:solidFill>
                <a:latin typeface="Consolas,  Courier New"/>
              </a:rPr>
              <a:t># outer loop</a:t>
            </a:r>
            <a:br>
              <a:rPr lang="en-US" altLang="zh-CN" b="0">
                <a:solidFill>
                  <a:srgbClr val="000000"/>
                </a:solidFill>
                <a:effectLst/>
                <a:latin typeface="Consolas,  Courier New"/>
              </a:rPr>
            </a:br>
            <a:r>
              <a:rPr lang="en-US" altLang="zh-CN" b="0">
                <a:solidFill>
                  <a:srgbClr val="0000FF"/>
                </a:solidFill>
                <a:effectLst/>
                <a:latin typeface="Consolas,  Courier New"/>
              </a:rPr>
              <a:t>for</a:t>
            </a:r>
            <a:r>
              <a:rPr lang="en-US" altLang="zh-CN" b="0">
                <a:solidFill>
                  <a:srgbClr val="000000"/>
                </a:solidFill>
                <a:effectLst/>
                <a:latin typeface="Consolas,  Courier New"/>
              </a:rPr>
              <a:t> </a:t>
            </a:r>
            <a:r>
              <a:rPr lang="en-US" altLang="zh-CN" b="0" err="1">
                <a:solidFill>
                  <a:srgbClr val="000000"/>
                </a:solidFill>
                <a:effectLst/>
                <a:latin typeface="Consolas,  Courier New"/>
              </a:rPr>
              <a:t>i</a:t>
            </a:r>
            <a:r>
              <a:rPr lang="en-US" altLang="zh-CN" b="0">
                <a:solidFill>
                  <a:srgbClr val="000000"/>
                </a:solidFill>
                <a:effectLst/>
                <a:latin typeface="Consolas,  Courier New"/>
              </a:rPr>
              <a:t> </a:t>
            </a:r>
            <a:r>
              <a:rPr lang="en-US" altLang="zh-CN" b="0">
                <a:solidFill>
                  <a:srgbClr val="0000FF"/>
                </a:solidFill>
                <a:effectLst/>
                <a:latin typeface="Consolas,  Courier New"/>
              </a:rPr>
              <a:t>in</a:t>
            </a:r>
            <a:r>
              <a:rPr lang="en-US" altLang="zh-CN" b="0">
                <a:solidFill>
                  <a:srgbClr val="000000"/>
                </a:solidFill>
                <a:effectLst/>
                <a:latin typeface="Consolas,  Courier New"/>
              </a:rPr>
              <a:t> range(s, e + </a:t>
            </a:r>
            <a:r>
              <a:rPr lang="en-US" altLang="zh-CN" b="0">
                <a:solidFill>
                  <a:srgbClr val="098658"/>
                </a:solidFill>
                <a:effectLst/>
                <a:latin typeface="Consolas,  Courier New"/>
              </a:rPr>
              <a:t>1</a:t>
            </a:r>
            <a:r>
              <a:rPr lang="en-US" altLang="zh-CN" b="0">
                <a:solidFill>
                  <a:srgbClr val="000000"/>
                </a:solidFill>
                <a:effectLst/>
                <a:latin typeface="Consolas,  Courier New"/>
              </a:rPr>
              <a:t>):</a:t>
            </a:r>
          </a:p>
          <a:p>
            <a:r>
              <a:rPr lang="en-US" altLang="zh-CN" b="0">
                <a:solidFill>
                  <a:srgbClr val="000000"/>
                </a:solidFill>
                <a:effectLst/>
                <a:latin typeface="Consolas,  Courier New"/>
              </a:rPr>
              <a:t>    </a:t>
            </a:r>
            <a:r>
              <a:rPr lang="en-US" altLang="zh-CN" b="0" err="1">
                <a:solidFill>
                  <a:srgbClr val="000000"/>
                </a:solidFill>
                <a:effectLst/>
                <a:latin typeface="Consolas,  Courier New"/>
              </a:rPr>
              <a:t>strassen</a:t>
            </a:r>
            <a:r>
              <a:rPr lang="en-US" altLang="zh-CN" b="0">
                <a:solidFill>
                  <a:srgbClr val="000000"/>
                </a:solidFill>
                <a:effectLst/>
                <a:latin typeface="Consolas,  Courier New"/>
              </a:rPr>
              <a:t> = </a:t>
            </a:r>
            <a:r>
              <a:rPr lang="en-US" altLang="zh-CN" b="0">
                <a:solidFill>
                  <a:srgbClr val="098658"/>
                </a:solidFill>
                <a:effectLst/>
                <a:latin typeface="Consolas,  Courier New"/>
              </a:rPr>
              <a:t>0</a:t>
            </a:r>
            <a:endParaRPr lang="en-US" altLang="zh-CN" b="0">
              <a:solidFill>
                <a:srgbClr val="000000"/>
              </a:solidFill>
              <a:effectLst/>
              <a:latin typeface="Consolas,  Courier New"/>
            </a:endParaRPr>
          </a:p>
          <a:p>
            <a:r>
              <a:rPr lang="en-US" altLang="zh-CN" b="0">
                <a:solidFill>
                  <a:srgbClr val="000000"/>
                </a:solidFill>
                <a:effectLst/>
                <a:latin typeface="Consolas,  Courier New"/>
              </a:rPr>
              <a:t>    square = </a:t>
            </a:r>
            <a:r>
              <a:rPr lang="en-US" altLang="zh-CN" b="0">
                <a:solidFill>
                  <a:srgbClr val="098658"/>
                </a:solidFill>
                <a:effectLst/>
                <a:latin typeface="Consolas,  Courier New"/>
              </a:rPr>
              <a:t>0</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err="1">
                <a:solidFill>
                  <a:srgbClr val="000000"/>
                </a:solidFill>
                <a:effectLst/>
                <a:latin typeface="Consolas,  Courier New"/>
              </a:rPr>
              <a:t>ws</a:t>
            </a:r>
            <a:r>
              <a:rPr lang="en-US" altLang="zh-CN" b="0">
                <a:solidFill>
                  <a:srgbClr val="000000"/>
                </a:solidFill>
                <a:effectLst/>
                <a:latin typeface="Consolas,  Courier New"/>
              </a:rPr>
              <a:t>[</a:t>
            </a:r>
            <a:r>
              <a:rPr lang="en-US" altLang="zh-CN" b="0">
                <a:solidFill>
                  <a:srgbClr val="A31515"/>
                </a:solidFill>
                <a:effectLst/>
                <a:latin typeface="Consolas,  Courier New"/>
              </a:rPr>
              <a:t>'A'</a:t>
            </a:r>
            <a:r>
              <a:rPr lang="en-US" altLang="zh-CN" b="0">
                <a:solidFill>
                  <a:srgbClr val="000000"/>
                </a:solidFill>
                <a:effectLst/>
                <a:latin typeface="Consolas,  Courier New"/>
              </a:rPr>
              <a:t> + str(</a:t>
            </a:r>
            <a:r>
              <a:rPr lang="en-US" altLang="zh-CN" b="0" err="1">
                <a:solidFill>
                  <a:srgbClr val="000000"/>
                </a:solidFill>
                <a:effectLst/>
                <a:latin typeface="Consolas,  Courier New"/>
              </a:rPr>
              <a:t>i</a:t>
            </a:r>
            <a:r>
              <a:rPr lang="en-US" altLang="zh-CN" b="0">
                <a:solidFill>
                  <a:srgbClr val="000000"/>
                </a:solidFill>
                <a:effectLst/>
                <a:latin typeface="Consolas,  Courier New"/>
              </a:rPr>
              <a:t>)] = </a:t>
            </a:r>
            <a:r>
              <a:rPr lang="en-US" altLang="zh-CN" b="0" err="1">
                <a:solidFill>
                  <a:srgbClr val="000000"/>
                </a:solidFill>
                <a:effectLst/>
                <a:latin typeface="Consolas,  Courier New"/>
              </a:rPr>
              <a:t>i</a:t>
            </a:r>
            <a:endParaRPr lang="en-US" altLang="zh-CN" b="0">
              <a:solidFill>
                <a:srgbClr val="000000"/>
              </a:solidFill>
              <a:effectLst/>
              <a:latin typeface="Consolas,  Courier New"/>
            </a:endParaRPr>
          </a:p>
        </p:txBody>
      </p:sp>
      <p:sp>
        <p:nvSpPr>
          <p:cNvPr id="15" name="文本框 14">
            <a:extLst>
              <a:ext uri="{FF2B5EF4-FFF2-40B4-BE49-F238E27FC236}">
                <a16:creationId xmlns:a16="http://schemas.microsoft.com/office/drawing/2014/main" id="{1B8398DC-7C33-4704-B4D8-BE9207908977}"/>
              </a:ext>
            </a:extLst>
          </p:cNvPr>
          <p:cNvSpPr txBox="1"/>
          <p:nvPr/>
        </p:nvSpPr>
        <p:spPr>
          <a:xfrm>
            <a:off x="5760720" y="1529566"/>
            <a:ext cx="6096000" cy="4524315"/>
          </a:xfrm>
          <a:prstGeom prst="rect">
            <a:avLst/>
          </a:prstGeom>
          <a:noFill/>
        </p:spPr>
        <p:txBody>
          <a:bodyPr wrap="square">
            <a:spAutoFit/>
          </a:bodyPr>
          <a:lstStyle/>
          <a:p>
            <a:r>
              <a:rPr lang="en-US" altLang="zh-CN">
                <a:solidFill>
                  <a:srgbClr val="098658"/>
                </a:solidFill>
                <a:latin typeface="Consolas,  Courier New"/>
              </a:rPr>
              <a:t># inner loop</a:t>
            </a:r>
          </a:p>
          <a:p>
            <a:r>
              <a:rPr lang="en-US" altLang="zh-CN" b="0">
                <a:solidFill>
                  <a:srgbClr val="0000FF"/>
                </a:solidFill>
                <a:effectLst/>
                <a:latin typeface="Consolas,  Courier New"/>
              </a:rPr>
              <a:t>for</a:t>
            </a:r>
            <a:r>
              <a:rPr lang="en-US" altLang="zh-CN" b="0">
                <a:solidFill>
                  <a:srgbClr val="000000"/>
                </a:solidFill>
                <a:effectLst/>
                <a:latin typeface="Consolas,  Courier New"/>
              </a:rPr>
              <a:t> j </a:t>
            </a:r>
            <a:r>
              <a:rPr lang="en-US" altLang="zh-CN" b="0">
                <a:solidFill>
                  <a:srgbClr val="0000FF"/>
                </a:solidFill>
                <a:effectLst/>
                <a:latin typeface="Consolas,  Courier New"/>
              </a:rPr>
              <a:t>in</a:t>
            </a:r>
            <a:r>
              <a:rPr lang="en-US" altLang="zh-CN" b="0">
                <a:solidFill>
                  <a:srgbClr val="000000"/>
                </a:solidFill>
                <a:effectLst/>
                <a:latin typeface="Consolas,  Courier New"/>
              </a:rPr>
              <a:t> range(</a:t>
            </a:r>
            <a:r>
              <a:rPr lang="en-US" altLang="zh-CN" b="0">
                <a:solidFill>
                  <a:srgbClr val="098658"/>
                </a:solidFill>
                <a:effectLst/>
                <a:latin typeface="Consolas,  Courier New"/>
              </a:rPr>
              <a:t>1</a:t>
            </a:r>
            <a:r>
              <a:rPr lang="en-US" altLang="zh-CN" b="0">
                <a:solidFill>
                  <a:srgbClr val="000000"/>
                </a:solidFill>
                <a:effectLst/>
                <a:latin typeface="Consolas,  Courier New"/>
              </a:rPr>
              <a:t>, r + </a:t>
            </a:r>
            <a:r>
              <a:rPr lang="en-US" altLang="zh-CN" b="0">
                <a:solidFill>
                  <a:srgbClr val="098658"/>
                </a:solidFill>
                <a:effectLst/>
                <a:latin typeface="Consolas,  Courier New"/>
              </a:rPr>
              <a:t>1</a:t>
            </a:r>
            <a:r>
              <a:rPr lang="en-US" altLang="zh-CN" b="0">
                <a:solidFill>
                  <a:srgbClr val="000000"/>
                </a:solidFill>
                <a:effectLst/>
                <a:latin typeface="Consolas,  Courier New"/>
              </a:rPr>
              <a:t>):</a:t>
            </a:r>
            <a:br>
              <a:rPr lang="en-US" altLang="zh-CN" b="0">
                <a:solidFill>
                  <a:srgbClr val="000000"/>
                </a:solidFill>
                <a:effectLst/>
                <a:latin typeface="Consolas,  Courier New"/>
              </a:rPr>
            </a:br>
            <a:r>
              <a:rPr lang="en-US" altLang="zh-CN" b="0">
                <a:solidFill>
                  <a:srgbClr val="000000"/>
                </a:solidFill>
                <a:effectLst/>
                <a:latin typeface="Consolas,  Courier New"/>
              </a:rPr>
              <a:t>        time1 = </a:t>
            </a:r>
            <a:r>
              <a:rPr lang="en-US" altLang="zh-CN" b="0" err="1">
                <a:solidFill>
                  <a:srgbClr val="000000"/>
                </a:solidFill>
                <a:effectLst/>
                <a:latin typeface="Consolas,  Courier New"/>
              </a:rPr>
              <a:t>time.time</a:t>
            </a:r>
            <a:r>
              <a:rPr lang="en-US" altLang="zh-CN" b="0">
                <a:solidFill>
                  <a:srgbClr val="000000"/>
                </a:solidFill>
                <a:effectLst/>
                <a:latin typeface="Consolas,  Courier New"/>
              </a:rPr>
              <a:t>()</a:t>
            </a:r>
          </a:p>
          <a:p>
            <a:r>
              <a:rPr lang="en-US" altLang="zh-CN" b="0">
                <a:solidFill>
                  <a:srgbClr val="000000"/>
                </a:solidFill>
                <a:effectLst/>
                <a:latin typeface="Consolas,  Courier New"/>
              </a:rPr>
              <a:t>        c = </a:t>
            </a:r>
            <a:r>
              <a:rPr lang="en-US" altLang="zh-CN" b="0" err="1">
                <a:solidFill>
                  <a:srgbClr val="000000"/>
                </a:solidFill>
                <a:effectLst/>
                <a:latin typeface="Consolas,  Courier New"/>
              </a:rPr>
              <a:t>strassen_multiply</a:t>
            </a:r>
            <a:r>
              <a:rPr lang="en-US" altLang="zh-CN" b="0">
                <a:solidFill>
                  <a:srgbClr val="000000"/>
                </a:solidFill>
                <a:effectLst/>
                <a:latin typeface="Consolas,  Courier New"/>
              </a:rPr>
              <a:t>(m1, m2, </a:t>
            </a:r>
            <a:r>
              <a:rPr lang="en-US" altLang="zh-CN" b="0" err="1">
                <a:solidFill>
                  <a:srgbClr val="000000"/>
                </a:solidFill>
                <a:effectLst/>
                <a:latin typeface="Consolas,  Courier New"/>
              </a:rPr>
              <a:t>i</a:t>
            </a:r>
            <a:r>
              <a:rPr lang="en-US" altLang="zh-CN" b="0">
                <a:solidFill>
                  <a:srgbClr val="000000"/>
                </a:solidFill>
                <a:effectLst/>
                <a:latin typeface="Consolas,  Courier New"/>
              </a:rPr>
              <a:t>)</a:t>
            </a:r>
          </a:p>
          <a:p>
            <a:r>
              <a:rPr lang="en-US" altLang="zh-CN" b="0">
                <a:solidFill>
                  <a:srgbClr val="000000"/>
                </a:solidFill>
                <a:effectLst/>
                <a:latin typeface="Consolas,  Courier New"/>
              </a:rPr>
              <a:t>        time2 = </a:t>
            </a:r>
            <a:r>
              <a:rPr lang="en-US" altLang="zh-CN" b="0" err="1">
                <a:solidFill>
                  <a:srgbClr val="000000"/>
                </a:solidFill>
                <a:effectLst/>
                <a:latin typeface="Consolas,  Courier New"/>
              </a:rPr>
              <a:t>time.time</a:t>
            </a:r>
            <a:r>
              <a:rPr lang="en-US" altLang="zh-CN" b="0">
                <a:solidFill>
                  <a:srgbClr val="000000"/>
                </a:solidFill>
                <a:effectLst/>
                <a:latin typeface="Consolas,  Courier New"/>
              </a:rPr>
              <a:t>()</a:t>
            </a:r>
          </a:p>
          <a:p>
            <a:r>
              <a:rPr lang="en-US" altLang="zh-CN" b="0">
                <a:solidFill>
                  <a:srgbClr val="000000"/>
                </a:solidFill>
                <a:effectLst/>
                <a:latin typeface="Consolas,  Courier New"/>
              </a:rPr>
              <a:t>        </a:t>
            </a:r>
            <a:r>
              <a:rPr lang="en-US" altLang="zh-CN" b="0" err="1">
                <a:solidFill>
                  <a:srgbClr val="000000"/>
                </a:solidFill>
                <a:effectLst/>
                <a:latin typeface="Consolas,  Courier New"/>
              </a:rPr>
              <a:t>strassen</a:t>
            </a:r>
            <a:r>
              <a:rPr lang="en-US" altLang="zh-CN" b="0">
                <a:solidFill>
                  <a:srgbClr val="000000"/>
                </a:solidFill>
                <a:effectLst/>
                <a:latin typeface="Consolas,  Courier New"/>
              </a:rPr>
              <a:t> = time2 - time1 + </a:t>
            </a:r>
            <a:r>
              <a:rPr lang="en-US" altLang="zh-CN" b="0" err="1">
                <a:solidFill>
                  <a:srgbClr val="000000"/>
                </a:solidFill>
                <a:effectLst/>
                <a:latin typeface="Consolas,  Courier New"/>
              </a:rPr>
              <a:t>strassen</a:t>
            </a:r>
            <a:endParaRPr lang="en-US" altLang="zh-CN" b="0">
              <a:solidFill>
                <a:srgbClr val="000000"/>
              </a:solidFill>
              <a:effectLst/>
              <a:latin typeface="Consolas,  Courier New"/>
            </a:endParaRPr>
          </a:p>
          <a:p>
            <a:br>
              <a:rPr lang="en-US" altLang="zh-CN" b="0">
                <a:solidFill>
                  <a:srgbClr val="000000"/>
                </a:solidFill>
                <a:effectLst/>
                <a:latin typeface="Consolas,  Courier New"/>
              </a:rPr>
            </a:br>
            <a:r>
              <a:rPr lang="en-US" altLang="zh-CN" b="0">
                <a:solidFill>
                  <a:srgbClr val="000000"/>
                </a:solidFill>
                <a:effectLst/>
                <a:latin typeface="Consolas,  Courier New"/>
              </a:rPr>
              <a:t>        time1 = </a:t>
            </a:r>
            <a:r>
              <a:rPr lang="en-US" altLang="zh-CN" b="0" err="1">
                <a:solidFill>
                  <a:srgbClr val="000000"/>
                </a:solidFill>
                <a:effectLst/>
                <a:latin typeface="Consolas,  Courier New"/>
              </a:rPr>
              <a:t>time.time</a:t>
            </a:r>
            <a:r>
              <a:rPr lang="en-US" altLang="zh-CN" b="0">
                <a:solidFill>
                  <a:srgbClr val="000000"/>
                </a:solidFill>
                <a:effectLst/>
                <a:latin typeface="Consolas,  Courier New"/>
              </a:rPr>
              <a:t>()</a:t>
            </a:r>
          </a:p>
          <a:p>
            <a:r>
              <a:rPr lang="en-US" altLang="zh-CN" b="0">
                <a:solidFill>
                  <a:srgbClr val="000000"/>
                </a:solidFill>
                <a:effectLst/>
                <a:latin typeface="Consolas,  Courier New"/>
              </a:rPr>
              <a:t>        c1 = </a:t>
            </a:r>
            <a:r>
              <a:rPr lang="en-US" altLang="zh-CN" b="0" err="1">
                <a:solidFill>
                  <a:srgbClr val="000000"/>
                </a:solidFill>
                <a:effectLst/>
                <a:latin typeface="Consolas,  Courier New"/>
              </a:rPr>
              <a:t>square_matrix_multiply</a:t>
            </a:r>
            <a:r>
              <a:rPr lang="en-US" altLang="zh-CN" b="0">
                <a:solidFill>
                  <a:srgbClr val="000000"/>
                </a:solidFill>
                <a:effectLst/>
                <a:latin typeface="Consolas,  Courier New"/>
              </a:rPr>
              <a:t>(m1, m2)</a:t>
            </a:r>
          </a:p>
          <a:p>
            <a:r>
              <a:rPr lang="en-US" altLang="zh-CN" b="0">
                <a:solidFill>
                  <a:srgbClr val="000000"/>
                </a:solidFill>
                <a:effectLst/>
                <a:latin typeface="Consolas,  Courier New"/>
              </a:rPr>
              <a:t>        time2 = </a:t>
            </a:r>
            <a:r>
              <a:rPr lang="en-US" altLang="zh-CN" b="0" err="1">
                <a:solidFill>
                  <a:srgbClr val="000000"/>
                </a:solidFill>
                <a:effectLst/>
                <a:latin typeface="Consolas,  Courier New"/>
              </a:rPr>
              <a:t>time.time</a:t>
            </a:r>
            <a:r>
              <a:rPr lang="en-US" altLang="zh-CN" b="0">
                <a:solidFill>
                  <a:srgbClr val="000000"/>
                </a:solidFill>
                <a:effectLst/>
                <a:latin typeface="Consolas,  Courier New"/>
              </a:rPr>
              <a:t>()</a:t>
            </a:r>
          </a:p>
          <a:p>
            <a:r>
              <a:rPr lang="en-US" altLang="zh-CN" b="0">
                <a:solidFill>
                  <a:srgbClr val="000000"/>
                </a:solidFill>
                <a:effectLst/>
                <a:latin typeface="Consolas,  Courier New"/>
              </a:rPr>
              <a:t>        square = time2 - time1 + square</a:t>
            </a:r>
          </a:p>
          <a:p>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err="1">
                <a:solidFill>
                  <a:srgbClr val="000000"/>
                </a:solidFill>
                <a:effectLst/>
                <a:latin typeface="Consolas,  Courier New"/>
              </a:rPr>
              <a:t>ws</a:t>
            </a:r>
            <a:r>
              <a:rPr lang="en-US" altLang="zh-CN" b="0">
                <a:solidFill>
                  <a:srgbClr val="000000"/>
                </a:solidFill>
                <a:effectLst/>
                <a:latin typeface="Consolas,  Courier New"/>
              </a:rPr>
              <a:t>[</a:t>
            </a:r>
            <a:r>
              <a:rPr lang="en-US" altLang="zh-CN" b="0">
                <a:solidFill>
                  <a:srgbClr val="A31515"/>
                </a:solidFill>
                <a:effectLst/>
                <a:latin typeface="Consolas,  Courier New"/>
              </a:rPr>
              <a:t>'B'</a:t>
            </a:r>
            <a:r>
              <a:rPr lang="en-US" altLang="zh-CN" b="0">
                <a:solidFill>
                  <a:srgbClr val="000000"/>
                </a:solidFill>
                <a:effectLst/>
                <a:latin typeface="Consolas,  Courier New"/>
              </a:rPr>
              <a:t> + str(</a:t>
            </a:r>
            <a:r>
              <a:rPr lang="en-US" altLang="zh-CN" b="0" err="1">
                <a:solidFill>
                  <a:srgbClr val="000000"/>
                </a:solidFill>
                <a:effectLst/>
                <a:latin typeface="Consolas,  Courier New"/>
              </a:rPr>
              <a:t>i</a:t>
            </a:r>
            <a:r>
              <a:rPr lang="en-US" altLang="zh-CN" b="0">
                <a:solidFill>
                  <a:srgbClr val="000000"/>
                </a:solidFill>
                <a:effectLst/>
                <a:latin typeface="Consolas,  Courier New"/>
              </a:rPr>
              <a:t>)] = </a:t>
            </a:r>
            <a:r>
              <a:rPr lang="en-US" altLang="zh-CN" b="0" err="1">
                <a:solidFill>
                  <a:srgbClr val="000000"/>
                </a:solidFill>
                <a:effectLst/>
                <a:latin typeface="Consolas,  Courier New"/>
              </a:rPr>
              <a:t>strassen</a:t>
            </a:r>
            <a:r>
              <a:rPr lang="en-US" altLang="zh-CN" b="0">
                <a:solidFill>
                  <a:srgbClr val="000000"/>
                </a:solidFill>
                <a:effectLst/>
                <a:latin typeface="Consolas,  Courier New"/>
              </a:rPr>
              <a:t> / r</a:t>
            </a:r>
          </a:p>
          <a:p>
            <a:r>
              <a:rPr lang="en-US" altLang="zh-CN" b="0">
                <a:solidFill>
                  <a:srgbClr val="000000"/>
                </a:solidFill>
                <a:effectLst/>
                <a:latin typeface="Consolas,  Courier New"/>
              </a:rPr>
              <a:t>    </a:t>
            </a:r>
            <a:r>
              <a:rPr lang="en-US" altLang="zh-CN" b="0" err="1">
                <a:solidFill>
                  <a:srgbClr val="000000"/>
                </a:solidFill>
                <a:effectLst/>
                <a:latin typeface="Consolas,  Courier New"/>
              </a:rPr>
              <a:t>ws</a:t>
            </a:r>
            <a:r>
              <a:rPr lang="en-US" altLang="zh-CN" b="0">
                <a:solidFill>
                  <a:srgbClr val="000000"/>
                </a:solidFill>
                <a:effectLst/>
                <a:latin typeface="Consolas,  Courier New"/>
              </a:rPr>
              <a:t>[</a:t>
            </a:r>
            <a:r>
              <a:rPr lang="en-US" altLang="zh-CN" b="0">
                <a:solidFill>
                  <a:srgbClr val="A31515"/>
                </a:solidFill>
                <a:effectLst/>
                <a:latin typeface="Consolas,  Courier New"/>
              </a:rPr>
              <a:t>'C'</a:t>
            </a:r>
            <a:r>
              <a:rPr lang="en-US" altLang="zh-CN" b="0">
                <a:solidFill>
                  <a:srgbClr val="000000"/>
                </a:solidFill>
                <a:effectLst/>
                <a:latin typeface="Consolas,  Courier New"/>
              </a:rPr>
              <a:t> + str(</a:t>
            </a:r>
            <a:r>
              <a:rPr lang="en-US" altLang="zh-CN" b="0" err="1">
                <a:solidFill>
                  <a:srgbClr val="000000"/>
                </a:solidFill>
                <a:effectLst/>
                <a:latin typeface="Consolas,  Courier New"/>
              </a:rPr>
              <a:t>i</a:t>
            </a:r>
            <a:r>
              <a:rPr lang="en-US" altLang="zh-CN" b="0">
                <a:solidFill>
                  <a:srgbClr val="000000"/>
                </a:solidFill>
                <a:effectLst/>
                <a:latin typeface="Consolas,  Courier New"/>
              </a:rPr>
              <a:t>)] = square / r</a:t>
            </a:r>
          </a:p>
          <a:p>
            <a:br>
              <a:rPr lang="en-US" altLang="zh-CN" b="0">
                <a:solidFill>
                  <a:srgbClr val="000000"/>
                </a:solidFill>
                <a:effectLst/>
                <a:latin typeface="Consolas,  Courier New"/>
              </a:rPr>
            </a:br>
            <a:r>
              <a:rPr lang="en-US" altLang="zh-CN" b="0" err="1">
                <a:solidFill>
                  <a:srgbClr val="000000"/>
                </a:solidFill>
                <a:effectLst/>
                <a:latin typeface="Consolas,  Courier New"/>
              </a:rPr>
              <a:t>wb.save</a:t>
            </a:r>
            <a:r>
              <a:rPr lang="en-US" altLang="zh-CN" b="0">
                <a:solidFill>
                  <a:srgbClr val="000000"/>
                </a:solidFill>
                <a:effectLst/>
                <a:latin typeface="Consolas,  Courier New"/>
              </a:rPr>
              <a:t>(</a:t>
            </a:r>
            <a:r>
              <a:rPr lang="en-US" altLang="zh-CN" b="0">
                <a:solidFill>
                  <a:srgbClr val="A31515"/>
                </a:solidFill>
                <a:effectLst/>
                <a:latin typeface="Consolas,  Courier New"/>
              </a:rPr>
              <a:t>'data.xlsx'</a:t>
            </a:r>
            <a:r>
              <a:rPr lang="en-US" altLang="zh-CN" b="0">
                <a:solidFill>
                  <a:srgbClr val="000000"/>
                </a:solidFill>
                <a:effectLst/>
                <a:latin typeface="Consolas,  Courier New"/>
              </a:rPr>
              <a:t>) </a:t>
            </a:r>
            <a:r>
              <a:rPr lang="en-US" altLang="zh-CN">
                <a:solidFill>
                  <a:srgbClr val="098658"/>
                </a:solidFill>
                <a:latin typeface="Consolas,  Courier New"/>
              </a:rPr>
              <a:t># save workbook</a:t>
            </a:r>
          </a:p>
        </p:txBody>
      </p:sp>
    </p:spTree>
    <p:extLst>
      <p:ext uri="{BB962C8B-B14F-4D97-AF65-F5344CB8AC3E}">
        <p14:creationId xmlns:p14="http://schemas.microsoft.com/office/powerpoint/2010/main" val="3543067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图表&#10;&#10;描述已自动生成">
            <a:extLst>
              <a:ext uri="{FF2B5EF4-FFF2-40B4-BE49-F238E27FC236}">
                <a16:creationId xmlns:a16="http://schemas.microsoft.com/office/drawing/2014/main" id="{03BC3753-5BA7-49AA-B0D3-E66EBE570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97" y="1658765"/>
            <a:ext cx="5870317" cy="4402738"/>
          </a:xfrm>
          <a:prstGeom prst="rect">
            <a:avLst/>
          </a:prstGeom>
        </p:spPr>
      </p:pic>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7" y="560070"/>
            <a:ext cx="6857218"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递归点搜寻 </a:t>
            </a:r>
            <a:r>
              <a:rPr lang="en-US" altLang="zh-CN" sz="3600" spc="300">
                <a:solidFill>
                  <a:srgbClr val="2F2E41"/>
                </a:solidFill>
                <a:latin typeface="思源黑体 CN Bold" panose="020B0800000000000000" pitchFamily="34" charset="-122"/>
                <a:ea typeface="思源黑体 CN Bold" panose="020B0800000000000000" pitchFamily="34" charset="-122"/>
              </a:rPr>
              <a:t>– </a:t>
            </a:r>
            <a:r>
              <a:rPr lang="zh-CN" altLang="en-US" sz="3600" spc="300">
                <a:solidFill>
                  <a:srgbClr val="2F2E41"/>
                </a:solidFill>
                <a:latin typeface="思源黑体 CN Bold" panose="020B0800000000000000" pitchFamily="34" charset="-122"/>
                <a:ea typeface="思源黑体 CN Bold" panose="020B0800000000000000" pitchFamily="34" charset="-122"/>
              </a:rPr>
              <a:t>结果</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CROSSOVER POINT SEARCHING - RESULT</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descr="图片包含 图表&#10;&#10;描述已自动生成">
            <a:extLst>
              <a:ext uri="{FF2B5EF4-FFF2-40B4-BE49-F238E27FC236}">
                <a16:creationId xmlns:a16="http://schemas.microsoft.com/office/drawing/2014/main" id="{46A468C9-626F-4E7F-AA00-3F3E1B8EB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97" y="1659106"/>
            <a:ext cx="5870317" cy="4402738"/>
          </a:xfrm>
          <a:prstGeom prst="rect">
            <a:avLst/>
          </a:prstGeom>
        </p:spPr>
      </p:pic>
      <p:pic>
        <p:nvPicPr>
          <p:cNvPr id="5" name="图片 4" descr="图表&#10;&#10;描述已自动生成">
            <a:extLst>
              <a:ext uri="{FF2B5EF4-FFF2-40B4-BE49-F238E27FC236}">
                <a16:creationId xmlns:a16="http://schemas.microsoft.com/office/drawing/2014/main" id="{C35C1F7B-3039-4C30-BCDA-8F64093851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8380" y="1659447"/>
            <a:ext cx="5870318" cy="4402738"/>
          </a:xfrm>
          <a:prstGeom prst="rect">
            <a:avLst/>
          </a:prstGeom>
        </p:spPr>
      </p:pic>
      <p:cxnSp>
        <p:nvCxnSpPr>
          <p:cNvPr id="7" name="直接连接符 6">
            <a:extLst>
              <a:ext uri="{FF2B5EF4-FFF2-40B4-BE49-F238E27FC236}">
                <a16:creationId xmlns:a16="http://schemas.microsoft.com/office/drawing/2014/main" id="{4319BE13-B8AE-45B2-9F6E-2FA528378911}"/>
              </a:ext>
            </a:extLst>
          </p:cNvPr>
          <p:cNvCxnSpPr/>
          <p:nvPr/>
        </p:nvCxnSpPr>
        <p:spPr>
          <a:xfrm>
            <a:off x="6019800" y="1844040"/>
            <a:ext cx="0" cy="3771900"/>
          </a:xfrm>
          <a:prstGeom prst="line">
            <a:avLst/>
          </a:prstGeom>
          <a:ln w="38100"/>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5098831"/>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1" name="图片 10" descr="图片包含 图表&#10;&#10;描述已自动生成">
            <a:extLst>
              <a:ext uri="{FF2B5EF4-FFF2-40B4-BE49-F238E27FC236}">
                <a16:creationId xmlns:a16="http://schemas.microsoft.com/office/drawing/2014/main" id="{1A1A2EB2-82D8-4BD2-AA06-2C4FB20DA4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5544"/>
          <a:stretch/>
        </p:blipFill>
        <p:spPr>
          <a:xfrm>
            <a:off x="310198" y="1659106"/>
            <a:ext cx="5544880" cy="4402738"/>
          </a:xfrm>
          <a:prstGeom prst="rect">
            <a:avLst/>
          </a:prstGeom>
        </p:spPr>
      </p:pic>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6" y="560070"/>
            <a:ext cx="9207610"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递归点搜寻 </a:t>
            </a:r>
            <a:r>
              <a:rPr lang="en-US" altLang="zh-CN" sz="3600" spc="300">
                <a:solidFill>
                  <a:srgbClr val="2F2E41"/>
                </a:solidFill>
                <a:latin typeface="思源黑体 CN Bold" panose="020B0800000000000000" pitchFamily="34" charset="-122"/>
                <a:ea typeface="思源黑体 CN Bold" panose="020B0800000000000000" pitchFamily="34" charset="-122"/>
              </a:rPr>
              <a:t>– </a:t>
            </a:r>
            <a:r>
              <a:rPr lang="zh-CN" altLang="en-US" sz="3600" spc="300">
                <a:solidFill>
                  <a:srgbClr val="2F2E41"/>
                </a:solidFill>
                <a:latin typeface="思源黑体 CN Bold" panose="020B0800000000000000" pitchFamily="34" charset="-122"/>
                <a:ea typeface="思源黑体 CN Bold" panose="020B0800000000000000" pitchFamily="34" charset="-122"/>
              </a:rPr>
              <a:t>同步涨落</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CROSSOVER POINT SEARCHING – SYNCRONOUS FLUCTUATION</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3" name="图片 2" descr="图片包含 图表&#10;&#10;描述已自动生成">
            <a:extLst>
              <a:ext uri="{FF2B5EF4-FFF2-40B4-BE49-F238E27FC236}">
                <a16:creationId xmlns:a16="http://schemas.microsoft.com/office/drawing/2014/main" id="{46A468C9-626F-4E7F-AA00-3F3E1B8EB466}"/>
              </a:ext>
            </a:extLst>
          </p:cNvPr>
          <p:cNvPicPr>
            <a:picLocks noChangeAspect="1"/>
          </p:cNvPicPr>
          <p:nvPr/>
        </p:nvPicPr>
        <p:blipFill rotWithShape="1">
          <a:blip r:embed="rId7">
            <a:extLst>
              <a:ext uri="{28A0092B-C50C-407E-A947-70E740481C1C}">
                <a14:useLocalDpi xmlns:a14="http://schemas.microsoft.com/office/drawing/2010/main" val="0"/>
              </a:ext>
            </a:extLst>
          </a:blip>
          <a:srcRect l="31793" r="55263"/>
          <a:stretch/>
        </p:blipFill>
        <p:spPr>
          <a:xfrm>
            <a:off x="2176530" y="1659106"/>
            <a:ext cx="759851" cy="4402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descr="图表&#10;&#10;描述已自动生成">
            <a:extLst>
              <a:ext uri="{FF2B5EF4-FFF2-40B4-BE49-F238E27FC236}">
                <a16:creationId xmlns:a16="http://schemas.microsoft.com/office/drawing/2014/main" id="{C35C1F7B-3039-4C30-BCDA-8F64093851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8380" y="1659447"/>
            <a:ext cx="5870318" cy="4402738"/>
          </a:xfrm>
          <a:prstGeom prst="rect">
            <a:avLst/>
          </a:prstGeom>
        </p:spPr>
      </p:pic>
      <p:cxnSp>
        <p:nvCxnSpPr>
          <p:cNvPr id="7" name="直接连接符 6">
            <a:extLst>
              <a:ext uri="{FF2B5EF4-FFF2-40B4-BE49-F238E27FC236}">
                <a16:creationId xmlns:a16="http://schemas.microsoft.com/office/drawing/2014/main" id="{4319BE13-B8AE-45B2-9F6E-2FA528378911}"/>
              </a:ext>
            </a:extLst>
          </p:cNvPr>
          <p:cNvCxnSpPr/>
          <p:nvPr/>
        </p:nvCxnSpPr>
        <p:spPr>
          <a:xfrm>
            <a:off x="6019800" y="1844040"/>
            <a:ext cx="0" cy="3771900"/>
          </a:xfrm>
          <a:prstGeom prst="line">
            <a:avLst/>
          </a:prstGeom>
          <a:ln w="38100"/>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2877263"/>
      </p:ext>
    </p:extLst>
  </p:cSld>
  <p:clrMapOvr>
    <a:masterClrMapping/>
  </p:clrMapOvr>
  <mc:AlternateContent xmlns:mc="http://schemas.openxmlformats.org/markup-compatibility/2006">
    <mc:Choice xmlns:p159="http://schemas.microsoft.com/office/powerpoint/2015/09/main" Requires="p159">
      <p:transition spd="med" advClick="0" advTm="750">
        <p159:morph option="byObject"/>
      </p:transition>
    </mc:Choice>
    <mc:Fallback>
      <p:transition spd="med" advClick="0" advTm="75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形 15">
            <a:extLst>
              <a:ext uri="{FF2B5EF4-FFF2-40B4-BE49-F238E27FC236}">
                <a16:creationId xmlns:a16="http://schemas.microsoft.com/office/drawing/2014/main" id="{CEF3C1CB-7D48-4E7E-88D3-65F2A70936B3}"/>
              </a:ext>
            </a:extLst>
          </p:cNvPr>
          <p:cNvPicPr>
            <a:picLocks noChangeAspect="1"/>
          </p:cNvPicPr>
          <p:nvPr/>
        </p:nvPicPr>
        <p:blipFill>
          <a:blip r:embed="rId3">
            <a:alphaModFix amt="62000"/>
            <a:extLst>
              <a:ext uri="{96DAC541-7B7A-43D3-8B79-37D633B846F1}">
                <asvg:svgBlip xmlns:asvg="http://schemas.microsoft.com/office/drawing/2016/SVG/main" r:embed="rId4"/>
              </a:ext>
            </a:extLst>
          </a:blip>
          <a:stretch>
            <a:fillRect/>
          </a:stretch>
        </p:blipFill>
        <p:spPr>
          <a:xfrm>
            <a:off x="2495770" y="0"/>
            <a:ext cx="7200461" cy="6858000"/>
          </a:xfrm>
          <a:prstGeom prst="rect">
            <a:avLst/>
          </a:prstGeom>
        </p:spPr>
      </p:pic>
      <p:sp>
        <p:nvSpPr>
          <p:cNvPr id="4" name="íṣ1iḑè">
            <a:extLst>
              <a:ext uri="{FF2B5EF4-FFF2-40B4-BE49-F238E27FC236}">
                <a16:creationId xmlns:a16="http://schemas.microsoft.com/office/drawing/2014/main" id="{A719B2EC-5670-42A1-8FDF-1DB620742E25}"/>
              </a:ext>
            </a:extLst>
          </p:cNvPr>
          <p:cNvSpPr/>
          <p:nvPr/>
        </p:nvSpPr>
        <p:spPr>
          <a:xfrm>
            <a:off x="0" y="3429000"/>
            <a:ext cx="12191999" cy="2879725"/>
          </a:xfrm>
          <a:prstGeom prst="rect">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lnSpc>
                <a:spcPct val="150000"/>
              </a:lnSpc>
            </a:pPr>
            <a:endParaRPr lang="zh-CN" altLang="en-US" sz="2000" b="1">
              <a:solidFill>
                <a:schemeClr val="bg1"/>
              </a:solidFill>
            </a:endParaRPr>
          </a:p>
        </p:txBody>
      </p:sp>
      <p:sp>
        <p:nvSpPr>
          <p:cNvPr id="14" name="文本框 13">
            <a:extLst>
              <a:ext uri="{FF2B5EF4-FFF2-40B4-BE49-F238E27FC236}">
                <a16:creationId xmlns:a16="http://schemas.microsoft.com/office/drawing/2014/main" id="{8F9F3320-AE8A-4514-AB50-76EF67116757}"/>
              </a:ext>
            </a:extLst>
          </p:cNvPr>
          <p:cNvSpPr txBox="1"/>
          <p:nvPr/>
        </p:nvSpPr>
        <p:spPr>
          <a:xfrm>
            <a:off x="515938" y="2288523"/>
            <a:ext cx="1841594"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团队</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OUR TEAM</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5" name="文本框 14">
            <a:extLst>
              <a:ext uri="{FF2B5EF4-FFF2-40B4-BE49-F238E27FC236}">
                <a16:creationId xmlns:a16="http://schemas.microsoft.com/office/drawing/2014/main" id="{C110F098-F1BE-4A07-B967-FFAB9F23CE56}"/>
              </a:ext>
            </a:extLst>
          </p:cNvPr>
          <p:cNvSpPr txBox="1"/>
          <p:nvPr/>
        </p:nvSpPr>
        <p:spPr>
          <a:xfrm>
            <a:off x="515937" y="3638406"/>
            <a:ext cx="5198203" cy="2285626"/>
          </a:xfrm>
          <a:prstGeom prst="rect">
            <a:avLst/>
          </a:prstGeom>
          <a:noFill/>
        </p:spPr>
        <p:txBody>
          <a:bodyPr wrap="square" rtlCol="0">
            <a:spAutoFit/>
          </a:bodyPr>
          <a:lstStyle/>
          <a:p>
            <a:pPr>
              <a:lnSpc>
                <a:spcPct val="150000"/>
              </a:lnSpc>
              <a:spcBef>
                <a:spcPts val="1200"/>
              </a:spcBef>
              <a:defRPr/>
            </a:pPr>
            <a:r>
              <a:rPr lang="en-US" altLang="zh-CN" sz="140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Presented by HUANG Guanchao, SID 11912309 from SME</a:t>
            </a:r>
          </a:p>
          <a:p>
            <a:pPr>
              <a:lnSpc>
                <a:spcPct val="150000"/>
              </a:lnSpc>
              <a:spcBef>
                <a:spcPts val="1200"/>
              </a:spcBef>
              <a:defRPr/>
            </a:pPr>
            <a:r>
              <a:rPr lang="en-US" altLang="zh-CN" sz="140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With team members:</a:t>
            </a:r>
          </a:p>
          <a:p>
            <a:pPr>
              <a:lnSpc>
                <a:spcPct val="150000"/>
              </a:lnSpc>
              <a:spcBef>
                <a:spcPts val="1200"/>
              </a:spcBef>
              <a:defRPr/>
            </a:pPr>
            <a:r>
              <a:rPr lang="en-US" altLang="zh-CN" sz="140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ZHENG </a:t>
            </a:r>
            <a:r>
              <a:rPr lang="en-US" altLang="zh-CN" sz="1400" err="1">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Shuhan</a:t>
            </a:r>
            <a:r>
              <a:rPr lang="en-US" altLang="zh-CN" sz="140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 SID 11712401 from PHY</a:t>
            </a:r>
          </a:p>
          <a:p>
            <a:pPr>
              <a:lnSpc>
                <a:spcPct val="150000"/>
              </a:lnSpc>
              <a:spcBef>
                <a:spcPts val="1200"/>
              </a:spcBef>
              <a:defRPr/>
            </a:pPr>
            <a:r>
              <a:rPr lang="en-US" altLang="zh-CN" sz="140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LI </a:t>
            </a:r>
            <a:r>
              <a:rPr lang="en-US" altLang="zh-CN" sz="1400" err="1">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Yuru</a:t>
            </a:r>
            <a:r>
              <a:rPr lang="en-US" altLang="zh-CN" sz="140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 SID 11911035 from EIE</a:t>
            </a:r>
          </a:p>
          <a:p>
            <a:pPr>
              <a:lnSpc>
                <a:spcPct val="150000"/>
              </a:lnSpc>
              <a:spcBef>
                <a:spcPts val="1200"/>
              </a:spcBef>
              <a:defRPr/>
            </a:pPr>
            <a:r>
              <a:rPr lang="en-US" altLang="zh-CN" sz="140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TIAN </a:t>
            </a:r>
            <a:r>
              <a:rPr lang="en-US" altLang="zh-CN" sz="1400" err="1">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Yuqiong</a:t>
            </a:r>
            <a:r>
              <a:rPr lang="en-US" altLang="zh-CN" sz="140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 SID 11911039 from EIE</a:t>
            </a:r>
          </a:p>
        </p:txBody>
      </p:sp>
      <p:sp>
        <p:nvSpPr>
          <p:cNvPr id="17" name="矩形 16">
            <a:extLst>
              <a:ext uri="{FF2B5EF4-FFF2-40B4-BE49-F238E27FC236}">
                <a16:creationId xmlns:a16="http://schemas.microsoft.com/office/drawing/2014/main" id="{1514556F-CEE1-4CB2-88EA-82B7A28C35C4}"/>
              </a:ext>
            </a:extLst>
          </p:cNvPr>
          <p:cNvSpPr/>
          <p:nvPr/>
        </p:nvSpPr>
        <p:spPr>
          <a:xfrm>
            <a:off x="5937743" y="3638406"/>
            <a:ext cx="5957770" cy="2357184"/>
          </a:xfrm>
          <a:prstGeom prst="rect">
            <a:avLst/>
          </a:prstGeom>
        </p:spPr>
        <p:txBody>
          <a:bodyPr wrap="square">
            <a:spAutoFit/>
          </a:bodyPr>
          <a:lstStyle/>
          <a:p>
            <a:pPr marL="0" marR="0" lvl="0" indent="0" defTabSz="914400" rtl="0" eaLnBrk="1" fontAlgn="auto" latinLnBrk="0" hangingPunct="1">
              <a:lnSpc>
                <a:spcPct val="2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chemeClr val="bg1"/>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FOLLOW US ON GITHUB!</a:t>
            </a:r>
          </a:p>
          <a:p>
            <a:pPr marL="0" marR="0" lvl="0" indent="0" defTabSz="914400" rtl="0" eaLnBrk="1" fontAlgn="auto" latinLnBrk="0" hangingPunct="1">
              <a:lnSpc>
                <a:spcPct val="200000"/>
              </a:lnSpc>
              <a:spcBef>
                <a:spcPts val="0"/>
              </a:spcBef>
              <a:spcAft>
                <a:spcPts val="0"/>
              </a:spcAft>
              <a:buClrTx/>
              <a:buSzTx/>
              <a:buFontTx/>
              <a:buNone/>
              <a:tabLst/>
              <a:defRPr/>
            </a:pPr>
            <a:r>
              <a:rPr lang="en-US" altLang="zh-CN" sz="140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The complete resources of our work in this project, including Python source codes, testing scripts, experiment raw data, figures and report can be retrieved at our GitHub repo:</a:t>
            </a:r>
          </a:p>
          <a:p>
            <a:pPr marL="0" marR="0" lvl="0" indent="0" defTabSz="9144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FF00"/>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hlinkClick r:id="rId5">
                  <a:extLst>
                    <a:ext uri="{A12FA001-AC4F-418D-AE19-62706E023703}">
                      <ahyp:hlinkClr xmlns:ahyp="http://schemas.microsoft.com/office/drawing/2018/hyperlinkcolor" val="tx"/>
                    </a:ext>
                  </a:extLst>
                </a:hlinkClick>
              </a:rPr>
              <a:t>https://github.com/SamuelHuang2019/dsaa-project-matrix</a:t>
            </a:r>
            <a:endParaRPr kumimoji="0" lang="en-US" altLang="zh-CN" sz="1600" b="0" i="0" u="none" strike="noStrike" kern="1200" cap="none" spc="0" normalizeH="0" baseline="0" noProof="0">
              <a:ln>
                <a:noFill/>
              </a:ln>
              <a:solidFill>
                <a:srgbClr val="FFFF00"/>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9" name="文本框 18">
            <a:extLst>
              <a:ext uri="{FF2B5EF4-FFF2-40B4-BE49-F238E27FC236}">
                <a16:creationId xmlns:a16="http://schemas.microsoft.com/office/drawing/2014/main" id="{D5968332-B295-45B5-87DB-7E661A6BC6D6}"/>
              </a:ext>
            </a:extLst>
          </p:cNvPr>
          <p:cNvSpPr txBox="1"/>
          <p:nvPr/>
        </p:nvSpPr>
        <p:spPr>
          <a:xfrm>
            <a:off x="5714141" y="2259013"/>
            <a:ext cx="5198203" cy="1754326"/>
          </a:xfrm>
          <a:prstGeom prst="rect">
            <a:avLst/>
          </a:prstGeom>
          <a:noFill/>
          <a:effectLst>
            <a:outerShdw dist="63500" dir="2700000" algn="tl" rotWithShape="0">
              <a:schemeClr val="bg1"/>
            </a:outerShdw>
          </a:effectLst>
        </p:spPr>
        <p:txBody>
          <a:bodyPr wrap="square" rtlCol="0">
            <a:spAutoFit/>
          </a:bodyPr>
          <a:lstStyle/>
          <a:p>
            <a:r>
              <a:rPr lang="en-US" altLang="zh-CN" sz="10800">
                <a:solidFill>
                  <a:srgbClr val="2BB7B3"/>
                </a:solidFill>
                <a:latin typeface="Akrobat Black" panose="00000A00000000000000" pitchFamily="50" charset="0"/>
              </a:rPr>
              <a:t>Our repo</a:t>
            </a:r>
            <a:endParaRPr lang="zh-CN" altLang="en-US" sz="3600">
              <a:solidFill>
                <a:srgbClr val="2BB7B3"/>
              </a:solidFill>
              <a:latin typeface="Akrobat Black" panose="00000A00000000000000" pitchFamily="50" charset="0"/>
            </a:endParaRPr>
          </a:p>
        </p:txBody>
      </p:sp>
      <p:pic>
        <p:nvPicPr>
          <p:cNvPr id="21" name="图形 20">
            <a:extLst>
              <a:ext uri="{FF2B5EF4-FFF2-40B4-BE49-F238E27FC236}">
                <a16:creationId xmlns:a16="http://schemas.microsoft.com/office/drawing/2014/main" id="{6A63CBFE-CD7B-4523-A3D0-AE3052BF11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1565556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1" name="图片 10" descr="图片包含 图表&#10;&#10;描述已自动生成">
            <a:extLst>
              <a:ext uri="{FF2B5EF4-FFF2-40B4-BE49-F238E27FC236}">
                <a16:creationId xmlns:a16="http://schemas.microsoft.com/office/drawing/2014/main" id="{1A1A2EB2-82D8-4BD2-AA06-2C4FB20DA4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5544"/>
          <a:stretch/>
        </p:blipFill>
        <p:spPr>
          <a:xfrm>
            <a:off x="310198" y="1659106"/>
            <a:ext cx="5544880" cy="4402738"/>
          </a:xfrm>
          <a:prstGeom prst="rect">
            <a:avLst/>
          </a:prstGeom>
        </p:spPr>
      </p:pic>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6" y="560070"/>
            <a:ext cx="9381467"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递归点搜寻 </a:t>
            </a:r>
            <a:r>
              <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 </a:t>
            </a: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同步涨落</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CROSSOVER POINT SEARCHING – SYNCRONOUS FLUCTUATION</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3" name="图片 2" descr="图片包含 图表&#10;&#10;描述已自动生成">
            <a:extLst>
              <a:ext uri="{FF2B5EF4-FFF2-40B4-BE49-F238E27FC236}">
                <a16:creationId xmlns:a16="http://schemas.microsoft.com/office/drawing/2014/main" id="{46A468C9-626F-4E7F-AA00-3F3E1B8EB466}"/>
              </a:ext>
            </a:extLst>
          </p:cNvPr>
          <p:cNvPicPr>
            <a:picLocks noChangeAspect="1"/>
          </p:cNvPicPr>
          <p:nvPr/>
        </p:nvPicPr>
        <p:blipFill rotWithShape="1">
          <a:blip r:embed="rId7">
            <a:extLst>
              <a:ext uri="{28A0092B-C50C-407E-A947-70E740481C1C}">
                <a14:useLocalDpi xmlns:a14="http://schemas.microsoft.com/office/drawing/2010/main" val="0"/>
              </a:ext>
            </a:extLst>
          </a:blip>
          <a:srcRect l="44737" r="43087"/>
          <a:stretch/>
        </p:blipFill>
        <p:spPr>
          <a:xfrm>
            <a:off x="2936383" y="1659106"/>
            <a:ext cx="714778" cy="4402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descr="图表&#10;&#10;描述已自动生成">
            <a:extLst>
              <a:ext uri="{FF2B5EF4-FFF2-40B4-BE49-F238E27FC236}">
                <a16:creationId xmlns:a16="http://schemas.microsoft.com/office/drawing/2014/main" id="{C35C1F7B-3039-4C30-BCDA-8F64093851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8380" y="1659447"/>
            <a:ext cx="5870318" cy="4402738"/>
          </a:xfrm>
          <a:prstGeom prst="rect">
            <a:avLst/>
          </a:prstGeom>
        </p:spPr>
      </p:pic>
      <p:cxnSp>
        <p:nvCxnSpPr>
          <p:cNvPr id="7" name="直接连接符 6">
            <a:extLst>
              <a:ext uri="{FF2B5EF4-FFF2-40B4-BE49-F238E27FC236}">
                <a16:creationId xmlns:a16="http://schemas.microsoft.com/office/drawing/2014/main" id="{4319BE13-B8AE-45B2-9F6E-2FA528378911}"/>
              </a:ext>
            </a:extLst>
          </p:cNvPr>
          <p:cNvCxnSpPr/>
          <p:nvPr/>
        </p:nvCxnSpPr>
        <p:spPr>
          <a:xfrm>
            <a:off x="6019800" y="1844040"/>
            <a:ext cx="0" cy="3771900"/>
          </a:xfrm>
          <a:prstGeom prst="line">
            <a:avLst/>
          </a:prstGeom>
          <a:ln w="38100"/>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79522786"/>
      </p:ext>
    </p:extLst>
  </p:cSld>
  <p:clrMapOvr>
    <a:masterClrMapping/>
  </p:clrMapOvr>
  <mc:AlternateContent xmlns:mc="http://schemas.openxmlformats.org/markup-compatibility/2006">
    <mc:Choice xmlns:p159="http://schemas.microsoft.com/office/powerpoint/2015/09/main" Requires="p159">
      <p:transition spd="med" advClick="0" advTm="750">
        <p159:morph option="byObject"/>
      </p:transition>
    </mc:Choice>
    <mc:Fallback>
      <p:transition spd="med" advClick="0" advTm="75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1" name="图片 10" descr="图片包含 图表&#10;&#10;描述已自动生成">
            <a:extLst>
              <a:ext uri="{FF2B5EF4-FFF2-40B4-BE49-F238E27FC236}">
                <a16:creationId xmlns:a16="http://schemas.microsoft.com/office/drawing/2014/main" id="{1A1A2EB2-82D8-4BD2-AA06-2C4FB20DA4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5544"/>
          <a:stretch/>
        </p:blipFill>
        <p:spPr>
          <a:xfrm>
            <a:off x="310198" y="1659106"/>
            <a:ext cx="5544880" cy="4402738"/>
          </a:xfrm>
          <a:prstGeom prst="rect">
            <a:avLst/>
          </a:prstGeom>
        </p:spPr>
      </p:pic>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6" y="560070"/>
            <a:ext cx="9252683"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递归点搜寻 </a:t>
            </a:r>
            <a:r>
              <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 </a:t>
            </a: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cs typeface="+mn-cs"/>
              </a:rPr>
              <a:t>同步涨落</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CROSSOVER POINT SEARCHING – SYNCRONOUS FLUCTUATION</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3" name="图片 2" descr="图片包含 图表&#10;&#10;描述已自动生成">
            <a:extLst>
              <a:ext uri="{FF2B5EF4-FFF2-40B4-BE49-F238E27FC236}">
                <a16:creationId xmlns:a16="http://schemas.microsoft.com/office/drawing/2014/main" id="{46A468C9-626F-4E7F-AA00-3F3E1B8EB466}"/>
              </a:ext>
            </a:extLst>
          </p:cNvPr>
          <p:cNvPicPr>
            <a:picLocks noChangeAspect="1"/>
          </p:cNvPicPr>
          <p:nvPr/>
        </p:nvPicPr>
        <p:blipFill rotWithShape="1">
          <a:blip r:embed="rId7">
            <a:extLst>
              <a:ext uri="{28A0092B-C50C-407E-A947-70E740481C1C}">
                <a14:useLocalDpi xmlns:a14="http://schemas.microsoft.com/office/drawing/2010/main" val="0"/>
              </a:ext>
            </a:extLst>
          </a:blip>
          <a:srcRect l="71065" r="19392"/>
          <a:stretch/>
        </p:blipFill>
        <p:spPr>
          <a:xfrm>
            <a:off x="4481847" y="1659106"/>
            <a:ext cx="560231" cy="4402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descr="图表&#10;&#10;描述已自动生成">
            <a:extLst>
              <a:ext uri="{FF2B5EF4-FFF2-40B4-BE49-F238E27FC236}">
                <a16:creationId xmlns:a16="http://schemas.microsoft.com/office/drawing/2014/main" id="{C35C1F7B-3039-4C30-BCDA-8F64093851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8380" y="1659447"/>
            <a:ext cx="5870318" cy="4402738"/>
          </a:xfrm>
          <a:prstGeom prst="rect">
            <a:avLst/>
          </a:prstGeom>
        </p:spPr>
      </p:pic>
      <p:cxnSp>
        <p:nvCxnSpPr>
          <p:cNvPr id="7" name="直接连接符 6">
            <a:extLst>
              <a:ext uri="{FF2B5EF4-FFF2-40B4-BE49-F238E27FC236}">
                <a16:creationId xmlns:a16="http://schemas.microsoft.com/office/drawing/2014/main" id="{4319BE13-B8AE-45B2-9F6E-2FA528378911}"/>
              </a:ext>
            </a:extLst>
          </p:cNvPr>
          <p:cNvCxnSpPr/>
          <p:nvPr/>
        </p:nvCxnSpPr>
        <p:spPr>
          <a:xfrm>
            <a:off x="6019800" y="1844040"/>
            <a:ext cx="0" cy="3771900"/>
          </a:xfrm>
          <a:prstGeom prst="line">
            <a:avLst/>
          </a:prstGeom>
          <a:ln w="38100"/>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08254558"/>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6" y="560070"/>
            <a:ext cx="8409111"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递归点搜寻 </a:t>
            </a:r>
            <a:r>
              <a:rPr lang="en-US" altLang="zh-CN" sz="3600" spc="300">
                <a:solidFill>
                  <a:srgbClr val="2F2E41"/>
                </a:solidFill>
                <a:latin typeface="思源黑体 CN Bold" panose="020B0800000000000000" pitchFamily="34" charset="-122"/>
                <a:ea typeface="思源黑体 CN Bold" panose="020B0800000000000000" pitchFamily="34" charset="-122"/>
              </a:rPr>
              <a:t>– </a:t>
            </a:r>
            <a:r>
              <a:rPr lang="zh-CN" altLang="en-US" sz="3600" spc="300">
                <a:solidFill>
                  <a:srgbClr val="2F2E41"/>
                </a:solidFill>
                <a:latin typeface="思源黑体 CN Bold" panose="020B0800000000000000" pitchFamily="34" charset="-122"/>
                <a:ea typeface="思源黑体 CN Bold" panose="020B0800000000000000" pitchFamily="34" charset="-122"/>
              </a:rPr>
              <a:t>无规律结果</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CROSSOVER POINT SEARCHING – NO REGULAR PATTERN</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5" name="图片 4" descr="图表&#10;&#10;描述已自动生成">
            <a:extLst>
              <a:ext uri="{FF2B5EF4-FFF2-40B4-BE49-F238E27FC236}">
                <a16:creationId xmlns:a16="http://schemas.microsoft.com/office/drawing/2014/main" id="{C35C1F7B-3039-4C30-BCDA-8F6409385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8380" y="1659447"/>
            <a:ext cx="5870318" cy="4402738"/>
          </a:xfrm>
          <a:prstGeom prst="rect">
            <a:avLst/>
          </a:prstGeom>
        </p:spPr>
      </p:pic>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26E50B34-02D2-4948-86B5-EE90600B1D21}"/>
                  </a:ext>
                </a:extLst>
              </p:cNvPr>
              <p:cNvSpPr txBox="1"/>
              <p:nvPr/>
            </p:nvSpPr>
            <p:spPr>
              <a:xfrm>
                <a:off x="515936" y="2076161"/>
                <a:ext cx="5146813" cy="2596352"/>
              </a:xfrm>
              <a:prstGeom prst="rect">
                <a:avLst/>
              </a:prstGeom>
              <a:noFill/>
            </p:spPr>
            <p:txBody>
              <a:bodyPr wrap="square" rtlCol="0">
                <a:spAutoFit/>
              </a:bodyPr>
              <a:lstStyle/>
              <a:p>
                <a:pPr>
                  <a:lnSpc>
                    <a:spcPct val="150000"/>
                  </a:lnSpc>
                  <a:spcBef>
                    <a:spcPts val="1200"/>
                  </a:spcBef>
                  <a:defRPr/>
                </a:pPr>
                <a14:m>
                  <m:oMathPara xmlns:m="http://schemas.openxmlformats.org/officeDocument/2006/math">
                    <m:oMathParaPr>
                      <m:jc m:val="centerGroup"/>
                    </m:oMathParaPr>
                    <m:oMath xmlns:m="http://schemas.openxmlformats.org/officeDocument/2006/math">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Difference</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 </m:t>
                      </m:r>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percentage</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m:t>
                      </m:r>
                      <m:f>
                        <m:fPr>
                          <m:ctrlP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rPr>
                          </m:ctrlPr>
                        </m:fPr>
                        <m:num>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runtime</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 </m:t>
                          </m:r>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of</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 </m:t>
                          </m:r>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standard</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 </m:t>
                          </m:r>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method</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m:t>
                          </m:r>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runtime</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 </m:t>
                          </m:r>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of</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 </m:t>
                          </m:r>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Strasse</m:t>
                          </m:r>
                          <m:sSup>
                            <m:sSupPr>
                              <m:ctrlP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rPr>
                              </m:ctrlPr>
                            </m:sSupPr>
                            <m:e>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n</m:t>
                              </m:r>
                            </m:e>
                            <m:sup>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m:t>
                              </m:r>
                            </m:sup>
                          </m:sSup>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s</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 </m:t>
                          </m:r>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method</m:t>
                          </m:r>
                        </m:num>
                        <m:den>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runtime</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 </m:t>
                          </m:r>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of</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 </m:t>
                          </m:r>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standard</m:t>
                          </m:r>
                          <m: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 </m:t>
                          </m:r>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rPr>
                            <m:t>method</m:t>
                          </m:r>
                        </m:den>
                      </m:f>
                    </m:oMath>
                  </m:oMathPara>
                </a14:m>
                <a:endPar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Strassen's method is stably faster than standard method</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The efficiency difference due to recursion point has no regular patterns can be found!</a:t>
                </a:r>
                <a:endPar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mc:Choice>
        <mc:Fallback>
          <p:sp>
            <p:nvSpPr>
              <p:cNvPr id="11" name="文本框 10">
                <a:extLst>
                  <a:ext uri="{FF2B5EF4-FFF2-40B4-BE49-F238E27FC236}">
                    <a16:creationId xmlns:a16="http://schemas.microsoft.com/office/drawing/2014/main" id="{26E50B34-02D2-4948-86B5-EE90600B1D21}"/>
                  </a:ext>
                </a:extLst>
              </p:cNvPr>
              <p:cNvSpPr txBox="1">
                <a:spLocks noRot="1" noChangeAspect="1" noMove="1" noResize="1" noEditPoints="1" noAdjustHandles="1" noChangeArrowheads="1" noChangeShapeType="1" noTextEdit="1"/>
              </p:cNvSpPr>
              <p:nvPr/>
            </p:nvSpPr>
            <p:spPr>
              <a:xfrm>
                <a:off x="515936" y="2076161"/>
                <a:ext cx="5146813" cy="2596352"/>
              </a:xfrm>
              <a:prstGeom prst="rect">
                <a:avLst/>
              </a:prstGeom>
              <a:blipFill>
                <a:blip r:embed="rId6"/>
                <a:stretch>
                  <a:fillRect l="-237" r="-711" b="-1647"/>
                </a:stretch>
              </a:blipFill>
            </p:spPr>
            <p:txBody>
              <a:bodyPr/>
              <a:lstStyle/>
              <a:p>
                <a:r>
                  <a:rPr lang="en-US">
                    <a:noFill/>
                  </a:rPr>
                  <a:t> </a:t>
                </a:r>
              </a:p>
            </p:txBody>
          </p:sp>
        </mc:Fallback>
      </mc:AlternateContent>
      <p:sp>
        <p:nvSpPr>
          <p:cNvPr id="12" name="文本框 11">
            <a:extLst>
              <a:ext uri="{FF2B5EF4-FFF2-40B4-BE49-F238E27FC236}">
                <a16:creationId xmlns:a16="http://schemas.microsoft.com/office/drawing/2014/main" id="{ABAB1AEC-FC7A-4B03-B9A3-839C82BFCD3D}"/>
              </a:ext>
            </a:extLst>
          </p:cNvPr>
          <p:cNvSpPr txBox="1"/>
          <p:nvPr/>
        </p:nvSpPr>
        <p:spPr>
          <a:xfrm>
            <a:off x="515936" y="5042312"/>
            <a:ext cx="3719288" cy="584775"/>
          </a:xfrm>
          <a:prstGeom prst="rect">
            <a:avLst/>
          </a:prstGeom>
          <a:noFill/>
        </p:spPr>
        <p:txBody>
          <a:bodyPr wrap="none" rtlCol="0">
            <a:spAutoFit/>
          </a:bodyPr>
          <a:lstStyle/>
          <a:p>
            <a:r>
              <a:rPr lang="en-US" altLang="zh-CN" sz="3200" b="1">
                <a:effectLst>
                  <a:outerShdw blurRad="38100" dist="38100" dir="2700000" algn="tl">
                    <a:srgbClr val="000000">
                      <a:alpha val="43137"/>
                    </a:srgbClr>
                  </a:outerShdw>
                </a:effectLst>
              </a:rPr>
              <a:t>Weird result again!</a:t>
            </a:r>
            <a:endParaRPr lang="zh-CN" altLang="en-US" sz="32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43041563"/>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6" y="560070"/>
            <a:ext cx="8409111"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方形矩阵乘法</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SQAURE MATRICES MULTIPLICATION</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3" name="图片 2" descr="图表, 折线图, 直方图&#10;&#10;描述已自动生成">
            <a:extLst>
              <a:ext uri="{FF2B5EF4-FFF2-40B4-BE49-F238E27FC236}">
                <a16:creationId xmlns:a16="http://schemas.microsoft.com/office/drawing/2014/main" id="{7D6BC8C5-E2B7-46C2-8884-EBF057E2BE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936" y="1586439"/>
            <a:ext cx="5884864" cy="4413648"/>
          </a:xfrm>
          <a:prstGeom prst="rect">
            <a:avLst/>
          </a:prstGeom>
        </p:spPr>
      </p:pic>
      <p:pic>
        <p:nvPicPr>
          <p:cNvPr id="6" name="图片 5" descr="图表, 折线图&#10;&#10;描述已自动生成">
            <a:extLst>
              <a:ext uri="{FF2B5EF4-FFF2-40B4-BE49-F238E27FC236}">
                <a16:creationId xmlns:a16="http://schemas.microsoft.com/office/drawing/2014/main" id="{5789F2BF-0F9B-471D-B480-9181DB4F05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1188" y="1582353"/>
            <a:ext cx="5884863" cy="4413647"/>
          </a:xfrm>
          <a:prstGeom prst="rect">
            <a:avLst/>
          </a:prstGeom>
        </p:spPr>
      </p:pic>
    </p:spTree>
    <p:extLst>
      <p:ext uri="{BB962C8B-B14F-4D97-AF65-F5344CB8AC3E}">
        <p14:creationId xmlns:p14="http://schemas.microsoft.com/office/powerpoint/2010/main" val="129609483"/>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a:extLst>
              <a:ext uri="{FF2B5EF4-FFF2-40B4-BE49-F238E27FC236}">
                <a16:creationId xmlns:a16="http://schemas.microsoft.com/office/drawing/2014/main" id="{93EECD02-0DF4-45FE-B1B4-DF8959B54D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612002" y="4262810"/>
            <a:ext cx="3405806" cy="4164853"/>
          </a:xfrm>
          <a:prstGeom prst="rect">
            <a:avLst/>
          </a:prstGeom>
        </p:spPr>
      </p:pic>
      <p:pic>
        <p:nvPicPr>
          <p:cNvPr id="17" name="图形 16">
            <a:extLst>
              <a:ext uri="{FF2B5EF4-FFF2-40B4-BE49-F238E27FC236}">
                <a16:creationId xmlns:a16="http://schemas.microsoft.com/office/drawing/2014/main" id="{86A62316-29ED-4FE2-9480-BD29C659AF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543359" y="5364524"/>
            <a:ext cx="1564957" cy="1335780"/>
          </a:xfrm>
          <a:prstGeom prst="rect">
            <a:avLst/>
          </a:prstGeom>
        </p:spPr>
      </p:pic>
      <p:pic>
        <p:nvPicPr>
          <p:cNvPr id="11" name="图形 10">
            <a:extLst>
              <a:ext uri="{FF2B5EF4-FFF2-40B4-BE49-F238E27FC236}">
                <a16:creationId xmlns:a16="http://schemas.microsoft.com/office/drawing/2014/main" id="{EB9C1C61-A009-44F2-9028-1FC7B8E17E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8952" y="469432"/>
            <a:ext cx="3057110" cy="561730"/>
          </a:xfrm>
          <a:prstGeom prst="rect">
            <a:avLst/>
          </a:prstGeom>
        </p:spPr>
      </p:pic>
      <p:sp>
        <p:nvSpPr>
          <p:cNvPr id="12" name="文本框 11">
            <a:extLst>
              <a:ext uri="{FF2B5EF4-FFF2-40B4-BE49-F238E27FC236}">
                <a16:creationId xmlns:a16="http://schemas.microsoft.com/office/drawing/2014/main" id="{8347A96A-4C6A-406C-9CD9-61F4DB2B34FB}"/>
              </a:ext>
            </a:extLst>
          </p:cNvPr>
          <p:cNvSpPr txBox="1"/>
          <p:nvPr/>
        </p:nvSpPr>
        <p:spPr>
          <a:xfrm>
            <a:off x="515938" y="5339229"/>
            <a:ext cx="6575070" cy="8925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矩形矩阵乘法</a:t>
            </a:r>
            <a:endParaRPr lang="en-US" altLang="zh-CN" sz="3600" spc="300">
              <a:solidFill>
                <a:srgbClr val="2F2E41"/>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RECTANGULAR MATRICES MULTIPLICATION</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AD017FD6-92AE-43DE-AC3A-30945BE9C6A1}"/>
                  </a:ext>
                </a:extLst>
              </p:cNvPr>
              <p:cNvSpPr txBox="1"/>
              <p:nvPr/>
            </p:nvSpPr>
            <p:spPr>
              <a:xfrm>
                <a:off x="6678516" y="1371248"/>
                <a:ext cx="4636389" cy="2839624"/>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FOR VARIED MATRIX SHAPE</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From 256 by 256 matrix, to 256 by 5</a:t>
                </a:r>
                <a14:m>
                  <m:oMath xmlns:m="http://schemas.openxmlformats.org/officeDocument/2006/math">
                    <m: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m:t>
                    </m:r>
                  </m:oMath>
                </a14:m>
                <a:r>
                  <a:rPr lang="en-US" altLang="zh-CN" sz="1400" b="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256 matrix</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Recursion point set to be 128</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The runtime grows linearly as one dimension  of matrix increases</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The runtime of Strassen's method grows slower</a:t>
                </a:r>
                <a:endPar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mc:Choice>
        <mc:Fallback>
          <p:sp>
            <p:nvSpPr>
              <p:cNvPr id="13" name="文本框 12">
                <a:extLst>
                  <a:ext uri="{FF2B5EF4-FFF2-40B4-BE49-F238E27FC236}">
                    <a16:creationId xmlns:a16="http://schemas.microsoft.com/office/drawing/2014/main" id="{AD017FD6-92AE-43DE-AC3A-30945BE9C6A1}"/>
                  </a:ext>
                </a:extLst>
              </p:cNvPr>
              <p:cNvSpPr txBox="1">
                <a:spLocks noRot="1" noChangeAspect="1" noMove="1" noResize="1" noEditPoints="1" noAdjustHandles="1" noChangeArrowheads="1" noChangeShapeType="1" noTextEdit="1"/>
              </p:cNvSpPr>
              <p:nvPr/>
            </p:nvSpPr>
            <p:spPr>
              <a:xfrm>
                <a:off x="6678516" y="1371248"/>
                <a:ext cx="4636389" cy="2839624"/>
              </a:xfrm>
              <a:prstGeom prst="rect">
                <a:avLst/>
              </a:prstGeom>
              <a:blipFill>
                <a:blip r:embed="rId9"/>
                <a:stretch>
                  <a:fillRect l="-2105" r="-132" b="-1073"/>
                </a:stretch>
              </a:blipFill>
            </p:spPr>
            <p:txBody>
              <a:bodyPr/>
              <a:lstStyle/>
              <a:p>
                <a:r>
                  <a:rPr lang="en-US">
                    <a:noFill/>
                  </a:rPr>
                  <a:t> </a:t>
                </a:r>
              </a:p>
            </p:txBody>
          </p:sp>
        </mc:Fallback>
      </mc:AlternateContent>
      <p:pic>
        <p:nvPicPr>
          <p:cNvPr id="18" name="图片 17" descr="图表, 折线图&#10;&#10;描述已自动生成">
            <a:extLst>
              <a:ext uri="{FF2B5EF4-FFF2-40B4-BE49-F238E27FC236}">
                <a16:creationId xmlns:a16="http://schemas.microsoft.com/office/drawing/2014/main" id="{9FECDAE7-A54A-4263-82AA-084360E32926}"/>
              </a:ext>
            </a:extLst>
          </p:cNvPr>
          <p:cNvPicPr>
            <a:picLocks noChangeAspect="1"/>
          </p:cNvPicPr>
          <p:nvPr/>
        </p:nvPicPr>
        <p:blipFill rotWithShape="1">
          <a:blip r:embed="rId10">
            <a:extLst>
              <a:ext uri="{28A0092B-C50C-407E-A947-70E740481C1C}">
                <a14:useLocalDpi xmlns:a14="http://schemas.microsoft.com/office/drawing/2010/main" val="0"/>
              </a:ext>
            </a:extLst>
          </a:blip>
          <a:srcRect l="3253" t="2988" r="8933"/>
          <a:stretch/>
        </p:blipFill>
        <p:spPr>
          <a:xfrm>
            <a:off x="515938" y="301084"/>
            <a:ext cx="5793068" cy="4799961"/>
          </a:xfrm>
          <a:prstGeom prst="rect">
            <a:avLst/>
          </a:prstGeom>
        </p:spPr>
      </p:pic>
    </p:spTree>
    <p:extLst>
      <p:ext uri="{BB962C8B-B14F-4D97-AF65-F5344CB8AC3E}">
        <p14:creationId xmlns:p14="http://schemas.microsoft.com/office/powerpoint/2010/main" val="1408601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任意多边形: 形状 90">
            <a:extLst>
              <a:ext uri="{FF2B5EF4-FFF2-40B4-BE49-F238E27FC236}">
                <a16:creationId xmlns:a16="http://schemas.microsoft.com/office/drawing/2014/main" id="{C7190128-1608-433D-8A5A-2A5958A702D4}"/>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1" name="椭圆 70">
            <a:extLst>
              <a:ext uri="{FF2B5EF4-FFF2-40B4-BE49-F238E27FC236}">
                <a16:creationId xmlns:a16="http://schemas.microsoft.com/office/drawing/2014/main" id="{26EAD191-D174-4384-8B2C-5106EEA2BA46}"/>
              </a:ext>
            </a:extLst>
          </p:cNvPr>
          <p:cNvSpPr/>
          <p:nvPr/>
        </p:nvSpPr>
        <p:spPr>
          <a:xfrm>
            <a:off x="6085288" y="3621605"/>
            <a:ext cx="162908" cy="162908"/>
          </a:xfrm>
          <a:prstGeom prst="ellipse">
            <a:avLst/>
          </a:prstGeom>
          <a:solidFill>
            <a:srgbClr val="2BB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形 62">
            <a:extLst>
              <a:ext uri="{FF2B5EF4-FFF2-40B4-BE49-F238E27FC236}">
                <a16:creationId xmlns:a16="http://schemas.microsoft.com/office/drawing/2014/main" id="{04630956-9A52-4F0D-A461-3CAFFDDBB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286" y="1086456"/>
            <a:ext cx="6086812" cy="4072632"/>
          </a:xfrm>
          <a:prstGeom prst="rect">
            <a:avLst/>
          </a:prstGeom>
        </p:spPr>
      </p:pic>
      <p:sp>
        <p:nvSpPr>
          <p:cNvPr id="33" name="文本框 32">
            <a:extLst>
              <a:ext uri="{FF2B5EF4-FFF2-40B4-BE49-F238E27FC236}">
                <a16:creationId xmlns:a16="http://schemas.microsoft.com/office/drawing/2014/main" id="{FE4D943B-1A1A-4255-8CB5-30D0B94E38C1}"/>
              </a:ext>
            </a:extLst>
          </p:cNvPr>
          <p:cNvSpPr txBox="1"/>
          <p:nvPr/>
        </p:nvSpPr>
        <p:spPr>
          <a:xfrm>
            <a:off x="6579085" y="2181606"/>
            <a:ext cx="3634136"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遗留的问题</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QUESTIONS REMAINED</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34" name="图形 33">
            <a:extLst>
              <a:ext uri="{FF2B5EF4-FFF2-40B4-BE49-F238E27FC236}">
                <a16:creationId xmlns:a16="http://schemas.microsoft.com/office/drawing/2014/main" id="{7D8CD04B-709F-4523-AD2E-625FA34A75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sp>
        <p:nvSpPr>
          <p:cNvPr id="36" name="文本框 35">
            <a:extLst>
              <a:ext uri="{FF2B5EF4-FFF2-40B4-BE49-F238E27FC236}">
                <a16:creationId xmlns:a16="http://schemas.microsoft.com/office/drawing/2014/main" id="{8B1A38B4-AC94-4057-9BE2-505AB37F6733}"/>
              </a:ext>
            </a:extLst>
          </p:cNvPr>
          <p:cNvSpPr txBox="1"/>
          <p:nvPr/>
        </p:nvSpPr>
        <p:spPr>
          <a:xfrm>
            <a:off x="6653759" y="3333606"/>
            <a:ext cx="4495900" cy="1331518"/>
          </a:xfrm>
          <a:prstGeom prst="rect">
            <a:avLst/>
          </a:prstGeom>
          <a:noFill/>
        </p:spPr>
        <p:txBody>
          <a:bodyPr wrap="square" rtlCol="0">
            <a:spAutoFit/>
          </a:bodyPr>
          <a:lstStyle/>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Result for FLO benchmark is absurd</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Strassen's method seems to be too "fast"</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Recursion point has no effect on performance</a:t>
            </a:r>
            <a:endPar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grpSp>
        <p:nvGrpSpPr>
          <p:cNvPr id="39" name="îšliḋê">
            <a:extLst>
              <a:ext uri="{FF2B5EF4-FFF2-40B4-BE49-F238E27FC236}">
                <a16:creationId xmlns:a16="http://schemas.microsoft.com/office/drawing/2014/main" id="{AE67E69F-7052-449E-982C-4848A4E64281}"/>
              </a:ext>
            </a:extLst>
          </p:cNvPr>
          <p:cNvGrpSpPr/>
          <p:nvPr/>
        </p:nvGrpSpPr>
        <p:grpSpPr>
          <a:xfrm>
            <a:off x="515938" y="2181606"/>
            <a:ext cx="5931160" cy="3352423"/>
            <a:chOff x="680246" y="2011436"/>
            <a:chExt cx="4380753" cy="3352423"/>
          </a:xfrm>
        </p:grpSpPr>
        <p:sp>
          <p:nvSpPr>
            <p:cNvPr id="40" name="is1ide">
              <a:extLst>
                <a:ext uri="{FF2B5EF4-FFF2-40B4-BE49-F238E27FC236}">
                  <a16:creationId xmlns:a16="http://schemas.microsoft.com/office/drawing/2014/main" id="{ACDC33DE-C639-496D-8343-35C7CC4ACEB1}"/>
                </a:ext>
              </a:extLst>
            </p:cNvPr>
            <p:cNvSpPr/>
            <p:nvPr/>
          </p:nvSpPr>
          <p:spPr>
            <a:xfrm>
              <a:off x="680246" y="4942232"/>
              <a:ext cx="4380753" cy="1015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a:p>
          </p:txBody>
        </p:sp>
        <p:cxnSp>
          <p:nvCxnSpPr>
            <p:cNvPr id="41" name="直接连接符 40">
              <a:extLst>
                <a:ext uri="{FF2B5EF4-FFF2-40B4-BE49-F238E27FC236}">
                  <a16:creationId xmlns:a16="http://schemas.microsoft.com/office/drawing/2014/main" id="{F48C8F30-BD35-4E2D-A185-270683A1575F}"/>
                </a:ext>
              </a:extLst>
            </p:cNvPr>
            <p:cNvCxnSpPr/>
            <p:nvPr/>
          </p:nvCxnSpPr>
          <p:spPr>
            <a:xfrm rot="16200000" flipV="1">
              <a:off x="-194877" y="3446762"/>
              <a:ext cx="2880000" cy="9348"/>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ï$liḓê">
              <a:extLst>
                <a:ext uri="{FF2B5EF4-FFF2-40B4-BE49-F238E27FC236}">
                  <a16:creationId xmlns:a16="http://schemas.microsoft.com/office/drawing/2014/main" id="{84FEB01B-F27A-4724-9FAF-239EDABA04D2}"/>
                </a:ext>
              </a:extLst>
            </p:cNvPr>
            <p:cNvSpPr/>
            <p:nvPr/>
          </p:nvSpPr>
          <p:spPr>
            <a:xfrm>
              <a:off x="1073785" y="3451436"/>
              <a:ext cx="352022" cy="1440000"/>
            </a:xfrm>
            <a:prstGeom prst="round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a:p>
          </p:txBody>
        </p:sp>
        <p:cxnSp>
          <p:nvCxnSpPr>
            <p:cNvPr id="43" name="直接连接符 42">
              <a:extLst>
                <a:ext uri="{FF2B5EF4-FFF2-40B4-BE49-F238E27FC236}">
                  <a16:creationId xmlns:a16="http://schemas.microsoft.com/office/drawing/2014/main" id="{126BDF47-5619-49AB-A3BA-27F0E0B1976A}"/>
                </a:ext>
              </a:extLst>
            </p:cNvPr>
            <p:cNvCxnSpPr/>
            <p:nvPr/>
          </p:nvCxnSpPr>
          <p:spPr>
            <a:xfrm rot="16200000" flipV="1">
              <a:off x="428444" y="3446762"/>
              <a:ext cx="2880000" cy="9348"/>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4" name="ïṡḷiḓé">
              <a:extLst>
                <a:ext uri="{FF2B5EF4-FFF2-40B4-BE49-F238E27FC236}">
                  <a16:creationId xmlns:a16="http://schemas.microsoft.com/office/drawing/2014/main" id="{4BB769A2-4D44-407D-99D8-101E49636E7E}"/>
                </a:ext>
              </a:extLst>
            </p:cNvPr>
            <p:cNvSpPr/>
            <p:nvPr/>
          </p:nvSpPr>
          <p:spPr>
            <a:xfrm>
              <a:off x="1697107" y="2299436"/>
              <a:ext cx="352022" cy="2592000"/>
            </a:xfrm>
            <a:prstGeom prst="round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a:p>
          </p:txBody>
        </p:sp>
        <p:cxnSp>
          <p:nvCxnSpPr>
            <p:cNvPr id="45" name="直接连接符 44">
              <a:extLst>
                <a:ext uri="{FF2B5EF4-FFF2-40B4-BE49-F238E27FC236}">
                  <a16:creationId xmlns:a16="http://schemas.microsoft.com/office/drawing/2014/main" id="{2DECC0D4-F27E-4396-B5AC-B1899BD638C4}"/>
                </a:ext>
              </a:extLst>
            </p:cNvPr>
            <p:cNvCxnSpPr/>
            <p:nvPr/>
          </p:nvCxnSpPr>
          <p:spPr>
            <a:xfrm rot="16200000" flipV="1">
              <a:off x="1051766" y="3446762"/>
              <a:ext cx="2880000" cy="9348"/>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6" name="isļîde">
              <a:extLst>
                <a:ext uri="{FF2B5EF4-FFF2-40B4-BE49-F238E27FC236}">
                  <a16:creationId xmlns:a16="http://schemas.microsoft.com/office/drawing/2014/main" id="{B7D891B3-1F89-4EED-A78F-D93355EDB835}"/>
                </a:ext>
              </a:extLst>
            </p:cNvPr>
            <p:cNvSpPr/>
            <p:nvPr/>
          </p:nvSpPr>
          <p:spPr>
            <a:xfrm>
              <a:off x="2320429" y="3739436"/>
              <a:ext cx="352022" cy="1152000"/>
            </a:xfrm>
            <a:prstGeom prst="round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a:p>
          </p:txBody>
        </p:sp>
        <p:cxnSp>
          <p:nvCxnSpPr>
            <p:cNvPr id="47" name="直接连接符 46">
              <a:extLst>
                <a:ext uri="{FF2B5EF4-FFF2-40B4-BE49-F238E27FC236}">
                  <a16:creationId xmlns:a16="http://schemas.microsoft.com/office/drawing/2014/main" id="{0A7F1F0E-6D45-416E-BD64-B2FF59670F7D}"/>
                </a:ext>
              </a:extLst>
            </p:cNvPr>
            <p:cNvCxnSpPr/>
            <p:nvPr/>
          </p:nvCxnSpPr>
          <p:spPr>
            <a:xfrm rot="16200000" flipV="1">
              <a:off x="1675088" y="3446762"/>
              <a:ext cx="2880000" cy="9348"/>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8" name="íṣļïďé">
              <a:extLst>
                <a:ext uri="{FF2B5EF4-FFF2-40B4-BE49-F238E27FC236}">
                  <a16:creationId xmlns:a16="http://schemas.microsoft.com/office/drawing/2014/main" id="{52D219A1-8EFC-461E-84C6-35E884666067}"/>
                </a:ext>
              </a:extLst>
            </p:cNvPr>
            <p:cNvSpPr/>
            <p:nvPr/>
          </p:nvSpPr>
          <p:spPr>
            <a:xfrm>
              <a:off x="2943751" y="4315436"/>
              <a:ext cx="352022" cy="576000"/>
            </a:xfrm>
            <a:prstGeom prst="round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a:p>
          </p:txBody>
        </p:sp>
        <p:cxnSp>
          <p:nvCxnSpPr>
            <p:cNvPr id="49" name="直接连接符 48">
              <a:extLst>
                <a:ext uri="{FF2B5EF4-FFF2-40B4-BE49-F238E27FC236}">
                  <a16:creationId xmlns:a16="http://schemas.microsoft.com/office/drawing/2014/main" id="{1A617042-7263-40B0-9EB0-10F818F59A56}"/>
                </a:ext>
              </a:extLst>
            </p:cNvPr>
            <p:cNvCxnSpPr/>
            <p:nvPr/>
          </p:nvCxnSpPr>
          <p:spPr>
            <a:xfrm rot="16200000" flipV="1">
              <a:off x="2298410" y="3446762"/>
              <a:ext cx="2880000" cy="9348"/>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isḷíďé">
              <a:extLst>
                <a:ext uri="{FF2B5EF4-FFF2-40B4-BE49-F238E27FC236}">
                  <a16:creationId xmlns:a16="http://schemas.microsoft.com/office/drawing/2014/main" id="{B094B1D0-A765-4B0C-909A-164500AF9023}"/>
                </a:ext>
              </a:extLst>
            </p:cNvPr>
            <p:cNvSpPr/>
            <p:nvPr/>
          </p:nvSpPr>
          <p:spPr>
            <a:xfrm>
              <a:off x="3567073" y="3163436"/>
              <a:ext cx="352022" cy="1728000"/>
            </a:xfrm>
            <a:prstGeom prst="round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a:p>
          </p:txBody>
        </p:sp>
        <p:cxnSp>
          <p:nvCxnSpPr>
            <p:cNvPr id="51" name="直接连接符 50">
              <a:extLst>
                <a:ext uri="{FF2B5EF4-FFF2-40B4-BE49-F238E27FC236}">
                  <a16:creationId xmlns:a16="http://schemas.microsoft.com/office/drawing/2014/main" id="{BE9AC0EE-8C51-442D-B908-DEE74095AF8A}"/>
                </a:ext>
              </a:extLst>
            </p:cNvPr>
            <p:cNvCxnSpPr/>
            <p:nvPr/>
          </p:nvCxnSpPr>
          <p:spPr>
            <a:xfrm rot="16200000" flipV="1">
              <a:off x="2921735" y="3446762"/>
              <a:ext cx="2880000" cy="9348"/>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2" name="ïšļîḑé">
              <a:extLst>
                <a:ext uri="{FF2B5EF4-FFF2-40B4-BE49-F238E27FC236}">
                  <a16:creationId xmlns:a16="http://schemas.microsoft.com/office/drawing/2014/main" id="{389969FF-8881-4174-972C-54BB07B5EED3}"/>
                </a:ext>
              </a:extLst>
            </p:cNvPr>
            <p:cNvSpPr/>
            <p:nvPr/>
          </p:nvSpPr>
          <p:spPr>
            <a:xfrm>
              <a:off x="4190397" y="4027436"/>
              <a:ext cx="352022" cy="864000"/>
            </a:xfrm>
            <a:prstGeom prst="round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a:p>
          </p:txBody>
        </p:sp>
        <p:sp>
          <p:nvSpPr>
            <p:cNvPr id="53" name="íŝ1iďè">
              <a:extLst>
                <a:ext uri="{FF2B5EF4-FFF2-40B4-BE49-F238E27FC236}">
                  <a16:creationId xmlns:a16="http://schemas.microsoft.com/office/drawing/2014/main" id="{C810F0FD-48AC-4715-9583-24D81BD06513}"/>
                </a:ext>
              </a:extLst>
            </p:cNvPr>
            <p:cNvSpPr/>
            <p:nvPr/>
          </p:nvSpPr>
          <p:spPr>
            <a:xfrm>
              <a:off x="1033998" y="5083718"/>
              <a:ext cx="416966" cy="280141"/>
            </a:xfrm>
            <a:prstGeom prst="rect">
              <a:avLst/>
            </a:prstGeom>
          </p:spPr>
          <p:txBody>
            <a:bodyPr wrap="none" lIns="90000" tIns="46800" rIns="90000" bIns="46800">
              <a:noAutofit/>
            </a:bodyPr>
            <a:lstStyle/>
            <a:p>
              <a:pPr algn="ctr">
                <a:lnSpc>
                  <a:spcPct val="120000"/>
                </a:lnSpc>
              </a:pPr>
              <a:r>
                <a:rPr lang="en-US" sz="1400" b="1">
                  <a:solidFill>
                    <a:schemeClr val="bg2">
                      <a:lumMod val="25000"/>
                    </a:schemeClr>
                  </a:solidFill>
                  <a:latin typeface="Akrobat Black" panose="00000A00000000000000" pitchFamily="50" charset="0"/>
                  <a:ea typeface="思源黑体 CN Bold" panose="020B0800000000000000" pitchFamily="34" charset="-122"/>
                </a:rPr>
                <a:t>50%</a:t>
              </a:r>
            </a:p>
          </p:txBody>
        </p:sp>
        <p:sp>
          <p:nvSpPr>
            <p:cNvPr id="54" name="iŝlídé">
              <a:extLst>
                <a:ext uri="{FF2B5EF4-FFF2-40B4-BE49-F238E27FC236}">
                  <a16:creationId xmlns:a16="http://schemas.microsoft.com/office/drawing/2014/main" id="{7E708F25-CA4B-45A2-810B-0D1EEF8DFA8D}"/>
                </a:ext>
              </a:extLst>
            </p:cNvPr>
            <p:cNvSpPr/>
            <p:nvPr/>
          </p:nvSpPr>
          <p:spPr>
            <a:xfrm>
              <a:off x="1658783" y="5083718"/>
              <a:ext cx="416966" cy="280141"/>
            </a:xfrm>
            <a:prstGeom prst="rect">
              <a:avLst/>
            </a:prstGeom>
          </p:spPr>
          <p:txBody>
            <a:bodyPr wrap="none" lIns="90000" tIns="46800" rIns="90000" bIns="46800">
              <a:noAutofit/>
            </a:bodyPr>
            <a:lstStyle/>
            <a:p>
              <a:pPr algn="ctr">
                <a:lnSpc>
                  <a:spcPct val="120000"/>
                </a:lnSpc>
              </a:pPr>
              <a:r>
                <a:rPr lang="en-US" sz="1400" b="1">
                  <a:solidFill>
                    <a:schemeClr val="bg2">
                      <a:lumMod val="25000"/>
                    </a:schemeClr>
                  </a:solidFill>
                  <a:latin typeface="Akrobat Black" panose="00000A00000000000000" pitchFamily="50" charset="0"/>
                  <a:ea typeface="思源黑体 CN Bold" panose="020B0800000000000000" pitchFamily="34" charset="-122"/>
                </a:rPr>
                <a:t>90%</a:t>
              </a:r>
            </a:p>
          </p:txBody>
        </p:sp>
        <p:sp>
          <p:nvSpPr>
            <p:cNvPr id="55" name="íṩḻïḓè">
              <a:extLst>
                <a:ext uri="{FF2B5EF4-FFF2-40B4-BE49-F238E27FC236}">
                  <a16:creationId xmlns:a16="http://schemas.microsoft.com/office/drawing/2014/main" id="{1FD5E8EB-143D-4F79-88B3-BF2E4D75ECDA}"/>
                </a:ext>
              </a:extLst>
            </p:cNvPr>
            <p:cNvSpPr/>
            <p:nvPr/>
          </p:nvSpPr>
          <p:spPr>
            <a:xfrm>
              <a:off x="2283569" y="5083718"/>
              <a:ext cx="416966" cy="280141"/>
            </a:xfrm>
            <a:prstGeom prst="rect">
              <a:avLst/>
            </a:prstGeom>
          </p:spPr>
          <p:txBody>
            <a:bodyPr wrap="none" lIns="90000" tIns="46800" rIns="90000" bIns="46800">
              <a:noAutofit/>
            </a:bodyPr>
            <a:lstStyle/>
            <a:p>
              <a:pPr algn="ctr">
                <a:lnSpc>
                  <a:spcPct val="120000"/>
                </a:lnSpc>
              </a:pPr>
              <a:r>
                <a:rPr lang="en-US" sz="1400" b="1">
                  <a:solidFill>
                    <a:schemeClr val="bg2">
                      <a:lumMod val="25000"/>
                    </a:schemeClr>
                  </a:solidFill>
                  <a:latin typeface="Akrobat Black" panose="00000A00000000000000" pitchFamily="50" charset="0"/>
                  <a:ea typeface="思源黑体 CN Bold" panose="020B0800000000000000" pitchFamily="34" charset="-122"/>
                </a:rPr>
                <a:t>40%</a:t>
              </a:r>
            </a:p>
          </p:txBody>
        </p:sp>
        <p:sp>
          <p:nvSpPr>
            <p:cNvPr id="56" name="îSľîďé">
              <a:extLst>
                <a:ext uri="{FF2B5EF4-FFF2-40B4-BE49-F238E27FC236}">
                  <a16:creationId xmlns:a16="http://schemas.microsoft.com/office/drawing/2014/main" id="{D50DF01C-9176-468D-B6E2-C679A2A313CD}"/>
                </a:ext>
              </a:extLst>
            </p:cNvPr>
            <p:cNvSpPr/>
            <p:nvPr/>
          </p:nvSpPr>
          <p:spPr>
            <a:xfrm>
              <a:off x="2908354" y="5083718"/>
              <a:ext cx="416966" cy="280141"/>
            </a:xfrm>
            <a:prstGeom prst="rect">
              <a:avLst/>
            </a:prstGeom>
          </p:spPr>
          <p:txBody>
            <a:bodyPr wrap="none" lIns="90000" tIns="46800" rIns="90000" bIns="46800">
              <a:noAutofit/>
            </a:bodyPr>
            <a:lstStyle/>
            <a:p>
              <a:pPr algn="ctr">
                <a:lnSpc>
                  <a:spcPct val="120000"/>
                </a:lnSpc>
              </a:pPr>
              <a:r>
                <a:rPr lang="en-US" sz="1400" b="1">
                  <a:solidFill>
                    <a:schemeClr val="bg2">
                      <a:lumMod val="25000"/>
                    </a:schemeClr>
                  </a:solidFill>
                  <a:latin typeface="Akrobat Black" panose="00000A00000000000000" pitchFamily="50" charset="0"/>
                  <a:ea typeface="思源黑体 CN Bold" panose="020B0800000000000000" pitchFamily="34" charset="-122"/>
                </a:rPr>
                <a:t>20%</a:t>
              </a:r>
            </a:p>
          </p:txBody>
        </p:sp>
        <p:sp>
          <p:nvSpPr>
            <p:cNvPr id="57" name="iṩľidê">
              <a:extLst>
                <a:ext uri="{FF2B5EF4-FFF2-40B4-BE49-F238E27FC236}">
                  <a16:creationId xmlns:a16="http://schemas.microsoft.com/office/drawing/2014/main" id="{22EFA69B-1B0D-424D-820C-248D7CDC0FFC}"/>
                </a:ext>
              </a:extLst>
            </p:cNvPr>
            <p:cNvSpPr/>
            <p:nvPr/>
          </p:nvSpPr>
          <p:spPr>
            <a:xfrm>
              <a:off x="3533140" y="5083718"/>
              <a:ext cx="416966" cy="280141"/>
            </a:xfrm>
            <a:prstGeom prst="rect">
              <a:avLst/>
            </a:prstGeom>
          </p:spPr>
          <p:txBody>
            <a:bodyPr wrap="none" lIns="90000" tIns="46800" rIns="90000" bIns="46800">
              <a:noAutofit/>
            </a:bodyPr>
            <a:lstStyle/>
            <a:p>
              <a:pPr algn="ctr">
                <a:lnSpc>
                  <a:spcPct val="120000"/>
                </a:lnSpc>
              </a:pPr>
              <a:r>
                <a:rPr lang="en-US" sz="1400" b="1">
                  <a:solidFill>
                    <a:schemeClr val="bg2">
                      <a:lumMod val="25000"/>
                    </a:schemeClr>
                  </a:solidFill>
                  <a:latin typeface="Akrobat Black" panose="00000A00000000000000" pitchFamily="50" charset="0"/>
                  <a:ea typeface="思源黑体 CN Bold" panose="020B0800000000000000" pitchFamily="34" charset="-122"/>
                </a:rPr>
                <a:t>60%</a:t>
              </a:r>
            </a:p>
          </p:txBody>
        </p:sp>
        <p:sp>
          <p:nvSpPr>
            <p:cNvPr id="58" name="iṡļïḋè">
              <a:extLst>
                <a:ext uri="{FF2B5EF4-FFF2-40B4-BE49-F238E27FC236}">
                  <a16:creationId xmlns:a16="http://schemas.microsoft.com/office/drawing/2014/main" id="{77E63BC7-3348-41EE-8EC0-75FF8EB0511E}"/>
                </a:ext>
              </a:extLst>
            </p:cNvPr>
            <p:cNvSpPr/>
            <p:nvPr/>
          </p:nvSpPr>
          <p:spPr>
            <a:xfrm>
              <a:off x="4157925" y="5083718"/>
              <a:ext cx="416966" cy="280141"/>
            </a:xfrm>
            <a:prstGeom prst="rect">
              <a:avLst/>
            </a:prstGeom>
          </p:spPr>
          <p:txBody>
            <a:bodyPr wrap="none" lIns="90000" tIns="46800" rIns="90000" bIns="46800">
              <a:noAutofit/>
            </a:bodyPr>
            <a:lstStyle/>
            <a:p>
              <a:pPr algn="ctr">
                <a:lnSpc>
                  <a:spcPct val="120000"/>
                </a:lnSpc>
              </a:pPr>
              <a:r>
                <a:rPr lang="en-US" sz="1400" b="1">
                  <a:solidFill>
                    <a:schemeClr val="bg2">
                      <a:lumMod val="25000"/>
                    </a:schemeClr>
                  </a:solidFill>
                  <a:latin typeface="Akrobat Black" panose="00000A00000000000000" pitchFamily="50" charset="0"/>
                  <a:ea typeface="思源黑体 CN Bold" panose="020B0800000000000000" pitchFamily="34" charset="-122"/>
                </a:rPr>
                <a:t>30%</a:t>
              </a:r>
            </a:p>
          </p:txBody>
        </p:sp>
      </p:grpSp>
      <p:pic>
        <p:nvPicPr>
          <p:cNvPr id="62" name="图形 61">
            <a:extLst>
              <a:ext uri="{FF2B5EF4-FFF2-40B4-BE49-F238E27FC236}">
                <a16:creationId xmlns:a16="http://schemas.microsoft.com/office/drawing/2014/main" id="{0C28A350-1A28-4415-B288-89B24B1BDB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12" y="4341606"/>
            <a:ext cx="1181100" cy="1943100"/>
          </a:xfrm>
          <a:prstGeom prst="rect">
            <a:avLst/>
          </a:prstGeom>
        </p:spPr>
      </p:pic>
      <p:pic>
        <p:nvPicPr>
          <p:cNvPr id="64" name="图形 63">
            <a:extLst>
              <a:ext uri="{FF2B5EF4-FFF2-40B4-BE49-F238E27FC236}">
                <a16:creationId xmlns:a16="http://schemas.microsoft.com/office/drawing/2014/main" id="{E47A0C0E-6CD5-402C-AB78-09CA0DCD8F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44889" y="5875131"/>
            <a:ext cx="800100" cy="409575"/>
          </a:xfrm>
          <a:prstGeom prst="rect">
            <a:avLst/>
          </a:prstGeom>
        </p:spPr>
      </p:pic>
      <p:pic>
        <p:nvPicPr>
          <p:cNvPr id="65" name="图形 64">
            <a:extLst>
              <a:ext uri="{FF2B5EF4-FFF2-40B4-BE49-F238E27FC236}">
                <a16:creationId xmlns:a16="http://schemas.microsoft.com/office/drawing/2014/main" id="{23B74CA2-1510-4F00-85EE-5AA88EEBC6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722" y="3723888"/>
            <a:ext cx="713476" cy="1811436"/>
          </a:xfrm>
          <a:prstGeom prst="rect">
            <a:avLst/>
          </a:prstGeom>
        </p:spPr>
      </p:pic>
      <p:sp>
        <p:nvSpPr>
          <p:cNvPr id="66" name="椭圆 65">
            <a:extLst>
              <a:ext uri="{FF2B5EF4-FFF2-40B4-BE49-F238E27FC236}">
                <a16:creationId xmlns:a16="http://schemas.microsoft.com/office/drawing/2014/main" id="{7247494A-937D-4DC0-9EED-3B51F9A8F821}"/>
              </a:ext>
            </a:extLst>
          </p:cNvPr>
          <p:cNvSpPr/>
          <p:nvPr/>
        </p:nvSpPr>
        <p:spPr>
          <a:xfrm>
            <a:off x="1208692" y="3545786"/>
            <a:ext cx="162908" cy="162908"/>
          </a:xfrm>
          <a:prstGeom prst="ellipse">
            <a:avLst/>
          </a:prstGeom>
          <a:solidFill>
            <a:srgbClr val="2BB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8D3ED5C9-74B7-4F7F-B293-2A3CE7082CE8}"/>
              </a:ext>
            </a:extLst>
          </p:cNvPr>
          <p:cNvSpPr/>
          <p:nvPr/>
        </p:nvSpPr>
        <p:spPr>
          <a:xfrm>
            <a:off x="2049524" y="2388152"/>
            <a:ext cx="162908" cy="162908"/>
          </a:xfrm>
          <a:prstGeom prst="ellipse">
            <a:avLst/>
          </a:prstGeom>
          <a:solidFill>
            <a:srgbClr val="2BB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FA39CA5-A8FB-47BA-9017-394E291D9CAE}"/>
              </a:ext>
            </a:extLst>
          </p:cNvPr>
          <p:cNvSpPr/>
          <p:nvPr/>
        </p:nvSpPr>
        <p:spPr>
          <a:xfrm>
            <a:off x="2887512" y="3823876"/>
            <a:ext cx="162908" cy="162908"/>
          </a:xfrm>
          <a:prstGeom prst="ellipse">
            <a:avLst/>
          </a:prstGeom>
          <a:solidFill>
            <a:srgbClr val="2BB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FDE3134-45C2-4086-972D-9117B49422E2}"/>
              </a:ext>
            </a:extLst>
          </p:cNvPr>
          <p:cNvSpPr/>
          <p:nvPr/>
        </p:nvSpPr>
        <p:spPr>
          <a:xfrm>
            <a:off x="3726117" y="4404152"/>
            <a:ext cx="162908" cy="162908"/>
          </a:xfrm>
          <a:prstGeom prst="ellipse">
            <a:avLst/>
          </a:prstGeom>
          <a:solidFill>
            <a:srgbClr val="2BB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2E2723F-5DC8-47FD-BD00-C6F0878148E5}"/>
              </a:ext>
            </a:extLst>
          </p:cNvPr>
          <p:cNvSpPr/>
          <p:nvPr/>
        </p:nvSpPr>
        <p:spPr>
          <a:xfrm>
            <a:off x="4579323" y="3254106"/>
            <a:ext cx="162908" cy="162908"/>
          </a:xfrm>
          <a:prstGeom prst="ellipse">
            <a:avLst/>
          </a:prstGeom>
          <a:solidFill>
            <a:srgbClr val="2BB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a:extLst>
              <a:ext uri="{FF2B5EF4-FFF2-40B4-BE49-F238E27FC236}">
                <a16:creationId xmlns:a16="http://schemas.microsoft.com/office/drawing/2014/main" id="{0D0FF3C4-776B-4019-9762-C8681FF2076E}"/>
              </a:ext>
            </a:extLst>
          </p:cNvPr>
          <p:cNvCxnSpPr>
            <a:cxnSpLocks/>
          </p:cNvCxnSpPr>
          <p:nvPr/>
        </p:nvCxnSpPr>
        <p:spPr>
          <a:xfrm flipV="1">
            <a:off x="1282739" y="2460846"/>
            <a:ext cx="851323" cy="1196685"/>
          </a:xfrm>
          <a:prstGeom prst="line">
            <a:avLst/>
          </a:prstGeom>
          <a:ln w="38100">
            <a:solidFill>
              <a:srgbClr val="2BB7B3"/>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ECF8D5F-06DD-41B5-8DA5-538CDDBAA5E3}"/>
              </a:ext>
            </a:extLst>
          </p:cNvPr>
          <p:cNvCxnSpPr>
            <a:cxnSpLocks/>
            <a:endCxn id="68" idx="1"/>
          </p:cNvCxnSpPr>
          <p:nvPr/>
        </p:nvCxnSpPr>
        <p:spPr>
          <a:xfrm>
            <a:off x="2123060" y="2469607"/>
            <a:ext cx="788309" cy="1378126"/>
          </a:xfrm>
          <a:prstGeom prst="line">
            <a:avLst/>
          </a:prstGeom>
          <a:ln w="38100">
            <a:solidFill>
              <a:srgbClr val="2BB7B3"/>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5B2F839-E076-4A81-AA7B-7E3DE44F0E51}"/>
              </a:ext>
            </a:extLst>
          </p:cNvPr>
          <p:cNvCxnSpPr>
            <a:cxnSpLocks/>
          </p:cNvCxnSpPr>
          <p:nvPr/>
        </p:nvCxnSpPr>
        <p:spPr>
          <a:xfrm>
            <a:off x="2966672" y="3895159"/>
            <a:ext cx="840899" cy="581285"/>
          </a:xfrm>
          <a:prstGeom prst="line">
            <a:avLst/>
          </a:prstGeom>
          <a:ln w="38100">
            <a:solidFill>
              <a:srgbClr val="2BB7B3"/>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1C59C55-B4FA-4939-A091-90354D72BB28}"/>
              </a:ext>
            </a:extLst>
          </p:cNvPr>
          <p:cNvCxnSpPr>
            <a:cxnSpLocks/>
          </p:cNvCxnSpPr>
          <p:nvPr/>
        </p:nvCxnSpPr>
        <p:spPr>
          <a:xfrm flipV="1">
            <a:off x="3813043" y="3326428"/>
            <a:ext cx="847734" cy="1153640"/>
          </a:xfrm>
          <a:prstGeom prst="line">
            <a:avLst/>
          </a:prstGeom>
          <a:ln w="38100">
            <a:solidFill>
              <a:srgbClr val="2BB7B3"/>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FCCCEBCE-A06C-4FFF-9FD7-FD7AB359D048}"/>
              </a:ext>
            </a:extLst>
          </p:cNvPr>
          <p:cNvCxnSpPr>
            <a:cxnSpLocks/>
          </p:cNvCxnSpPr>
          <p:nvPr/>
        </p:nvCxnSpPr>
        <p:spPr>
          <a:xfrm>
            <a:off x="4650099" y="3336130"/>
            <a:ext cx="1516643" cy="363106"/>
          </a:xfrm>
          <a:prstGeom prst="line">
            <a:avLst/>
          </a:prstGeom>
          <a:ln w="38100">
            <a:solidFill>
              <a:srgbClr val="2BB7B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919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375AAE90-70C5-42F8-B138-ADEF0980CFAB}"/>
              </a:ext>
            </a:extLst>
          </p:cNvPr>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964A4BE3-0223-4E8C-A6D1-B47EC4B99EA3}"/>
              </a:ext>
            </a:extLst>
          </p:cNvPr>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FBDFE"/>
              </a:solidFill>
              <a:effectLst/>
              <a:uLnTx/>
              <a:uFillTx/>
              <a:latin typeface="等线" panose="020F0502020204030204"/>
              <a:ea typeface="等线" panose="02010600030101010101" pitchFamily="2" charset="-122"/>
              <a:cs typeface="+mn-cs"/>
            </a:endParaRPr>
          </a:p>
        </p:txBody>
      </p:sp>
      <p:sp>
        <p:nvSpPr>
          <p:cNvPr id="5" name="文本框 4">
            <a:extLst>
              <a:ext uri="{FF2B5EF4-FFF2-40B4-BE49-F238E27FC236}">
                <a16:creationId xmlns:a16="http://schemas.microsoft.com/office/drawing/2014/main" id="{DD506F9B-0167-4DED-BACB-A2E664112957}"/>
              </a:ext>
            </a:extLst>
          </p:cNvPr>
          <p:cNvSpPr txBox="1"/>
          <p:nvPr/>
        </p:nvSpPr>
        <p:spPr>
          <a:xfrm>
            <a:off x="842394" y="1216832"/>
            <a:ext cx="1848583"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5600">
                <a:solidFill>
                  <a:srgbClr val="ED6C00"/>
                </a:solidFill>
                <a:latin typeface="Akrobat Black" panose="00000A00000000000000" pitchFamily="50" charset="0"/>
                <a:ea typeface="等线" panose="02010600030101010101" pitchFamily="2" charset="-122"/>
              </a:rPr>
              <a:t>3</a:t>
            </a:r>
            <a:endParaRPr kumimoji="0" lang="zh-CN" altLang="en-US" sz="25600" b="0" i="0" u="none" strike="noStrike" kern="1200" cap="none" spc="0" normalizeH="0" baseline="0" noProof="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nvGrpSpPr>
          <p:cNvPr id="11" name="组合 10">
            <a:extLst>
              <a:ext uri="{FF2B5EF4-FFF2-40B4-BE49-F238E27FC236}">
                <a16:creationId xmlns:a16="http://schemas.microsoft.com/office/drawing/2014/main" id="{79E75CDC-E09C-404C-9A77-05E3E52DD3A7}"/>
              </a:ext>
            </a:extLst>
          </p:cNvPr>
          <p:cNvGrpSpPr/>
          <p:nvPr/>
        </p:nvGrpSpPr>
        <p:grpSpPr>
          <a:xfrm>
            <a:off x="2627199" y="2551379"/>
            <a:ext cx="4496498" cy="1421680"/>
            <a:chOff x="2627199" y="2551379"/>
            <a:chExt cx="4496498" cy="1421680"/>
          </a:xfrm>
        </p:grpSpPr>
        <p:sp>
          <p:nvSpPr>
            <p:cNvPr id="4" name="文本框 3">
              <a:extLst>
                <a:ext uri="{FF2B5EF4-FFF2-40B4-BE49-F238E27FC236}">
                  <a16:creationId xmlns:a16="http://schemas.microsoft.com/office/drawing/2014/main" id="{302CEC2D-97AC-4496-9EF9-AB4841F38CEF}"/>
                </a:ext>
              </a:extLst>
            </p:cNvPr>
            <p:cNvSpPr txBox="1"/>
            <p:nvPr/>
          </p:nvSpPr>
          <p:spPr>
            <a:xfrm>
              <a:off x="2627199" y="2551379"/>
              <a:ext cx="3604256"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性能分析</a:t>
              </a:r>
              <a:endParaRPr lang="en-US" altLang="zh-CN" sz="2000" spc="300">
                <a:solidFill>
                  <a:srgbClr val="ED6C00"/>
                </a:solidFill>
                <a:latin typeface="Akrobat" panose="00000800000000000000" pitchFamily="50" charset="0"/>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3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PERFORMANCE ANALYSIS</a:t>
              </a:r>
              <a:endParaRPr kumimoji="0" lang="zh-CN" altLang="en-US" sz="2000" b="0" i="0" u="none" strike="noStrike" kern="1200" cap="none" spc="3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8" name="文本框 7">
              <a:extLst>
                <a:ext uri="{FF2B5EF4-FFF2-40B4-BE49-F238E27FC236}">
                  <a16:creationId xmlns:a16="http://schemas.microsoft.com/office/drawing/2014/main" id="{5C4607A4-F4A0-444A-8848-5A057225BE1A}"/>
                </a:ext>
              </a:extLst>
            </p:cNvPr>
            <p:cNvSpPr txBox="1"/>
            <p:nvPr/>
          </p:nvSpPr>
          <p:spPr>
            <a:xfrm>
              <a:off x="2717114" y="3665282"/>
              <a:ext cx="4406583" cy="307777"/>
            </a:xfrm>
            <a:prstGeom prst="rect">
              <a:avLst/>
            </a:prstGeom>
            <a:noFill/>
          </p:spPr>
          <p:txBody>
            <a:bodyPr wrap="square" rtlCol="0">
              <a:spAutoFit/>
            </a:bodyPr>
            <a:lstStyle/>
            <a:p>
              <a:pPr lvl="0">
                <a:spcBef>
                  <a:spcPts val="1400"/>
                </a:spcBef>
                <a:defRPr/>
              </a:pPr>
              <a:r>
                <a:rPr lang="en-US" altLang="zh-CN" sz="1400">
                  <a:solidFill>
                    <a:srgbClr val="F2F2F2">
                      <a:lumMod val="75000"/>
                    </a:srgbClr>
                  </a:solidFill>
                  <a:latin typeface="思源黑体 CN Light" panose="020B0300000000000000" pitchFamily="34" charset="-122"/>
                  <a:ea typeface="思源黑体 CN Light" panose="020B0300000000000000" pitchFamily="34" charset="-122"/>
                  <a:cs typeface="Open Sans" panose="020B0606030504020204" pitchFamily="34" charset="0"/>
                </a:rPr>
                <a:t>Why these algorithms behaves strangely?</a:t>
              </a:r>
              <a:endParaRPr lang="zh-CN" altLang="en-US" sz="1400">
                <a:solidFill>
                  <a:srgbClr val="F2F2F2">
                    <a:lumMod val="75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grpSp>
      <p:pic>
        <p:nvPicPr>
          <p:cNvPr id="14" name="图形 13">
            <a:extLst>
              <a:ext uri="{FF2B5EF4-FFF2-40B4-BE49-F238E27FC236}">
                <a16:creationId xmlns:a16="http://schemas.microsoft.com/office/drawing/2014/main" id="{FA0E927C-21B6-4AF0-A84C-D4AC7FDE31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1610788" y="5500298"/>
            <a:ext cx="4570413" cy="964971"/>
          </a:xfrm>
          <a:prstGeom prst="rect">
            <a:avLst/>
          </a:prstGeom>
        </p:spPr>
      </p:pic>
      <p:pic>
        <p:nvPicPr>
          <p:cNvPr id="16" name="图形 15">
            <a:extLst>
              <a:ext uri="{FF2B5EF4-FFF2-40B4-BE49-F238E27FC236}">
                <a16:creationId xmlns:a16="http://schemas.microsoft.com/office/drawing/2014/main" id="{4DC5F434-C1E0-49BC-B6C2-E2A8BD4F52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61134" y="3582430"/>
            <a:ext cx="5584214" cy="4031872"/>
          </a:xfrm>
          <a:prstGeom prst="rect">
            <a:avLst/>
          </a:prstGeom>
        </p:spPr>
      </p:pic>
      <p:pic>
        <p:nvPicPr>
          <p:cNvPr id="15" name="图形 14">
            <a:extLst>
              <a:ext uri="{FF2B5EF4-FFF2-40B4-BE49-F238E27FC236}">
                <a16:creationId xmlns:a16="http://schemas.microsoft.com/office/drawing/2014/main" id="{8BCA91F9-05A4-47C0-BA25-6E25B7A436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324178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6" y="560070"/>
            <a:ext cx="4918949"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spc="300">
                <a:solidFill>
                  <a:srgbClr val="2F2E41"/>
                </a:solidFill>
                <a:latin typeface="思源黑体 CN Bold" panose="020B0800000000000000" pitchFamily="34" charset="-122"/>
                <a:ea typeface="思源黑体 CN Bold" panose="020B0800000000000000" pitchFamily="34" charset="-122"/>
              </a:rPr>
              <a:t>FLO </a:t>
            </a:r>
            <a:r>
              <a:rPr lang="zh-CN" altLang="en-US" sz="3600" spc="300">
                <a:solidFill>
                  <a:srgbClr val="2F2E41"/>
                </a:solidFill>
                <a:latin typeface="思源黑体 CN Bold" panose="020B0800000000000000" pitchFamily="34" charset="-122"/>
                <a:ea typeface="思源黑体 CN Bold" panose="020B0800000000000000" pitchFamily="34" charset="-122"/>
              </a:rPr>
              <a:t>基准测试的细节</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MORE ON FLO BENCHMARK</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3" name="文本框 12">
            <a:extLst>
              <a:ext uri="{FF2B5EF4-FFF2-40B4-BE49-F238E27FC236}">
                <a16:creationId xmlns:a16="http://schemas.microsoft.com/office/drawing/2014/main" id="{5A91C47E-A7B1-4FA2-8568-0E7C282E2F5C}"/>
              </a:ext>
            </a:extLst>
          </p:cNvPr>
          <p:cNvSpPr txBox="1"/>
          <p:nvPr/>
        </p:nvSpPr>
        <p:spPr>
          <a:xfrm>
            <a:off x="515936" y="1815688"/>
            <a:ext cx="5022715" cy="2039404"/>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CPROFILE TOOL IN PYCHARM</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Runtime of each function</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Call amount of each function</a:t>
            </a: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Call trees and graphs</a:t>
            </a: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pic>
        <p:nvPicPr>
          <p:cNvPr id="3" name="图片 2">
            <a:extLst>
              <a:ext uri="{FF2B5EF4-FFF2-40B4-BE49-F238E27FC236}">
                <a16:creationId xmlns:a16="http://schemas.microsoft.com/office/drawing/2014/main" id="{9FAF7E7F-B0DE-4184-8DAF-6C382F1412F2}"/>
              </a:ext>
            </a:extLst>
          </p:cNvPr>
          <p:cNvPicPr>
            <a:picLocks noChangeAspect="1"/>
          </p:cNvPicPr>
          <p:nvPr/>
        </p:nvPicPr>
        <p:blipFill>
          <a:blip r:embed="rId5"/>
          <a:stretch>
            <a:fillRect/>
          </a:stretch>
        </p:blipFill>
        <p:spPr>
          <a:xfrm>
            <a:off x="5209687" y="1998535"/>
            <a:ext cx="6466375" cy="34273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46921942"/>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4A964912-19DB-4182-BA4D-45EA58D92BEC}"/>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descr="图示, 示意图&#10;&#10;描述已自动生成">
            <a:extLst>
              <a:ext uri="{FF2B5EF4-FFF2-40B4-BE49-F238E27FC236}">
                <a16:creationId xmlns:a16="http://schemas.microsoft.com/office/drawing/2014/main" id="{5E8497C4-6FEB-4B6A-8817-2EC9FC26D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012" y="0"/>
            <a:ext cx="7707988" cy="6858000"/>
          </a:xfrm>
          <a:prstGeom prst="rect">
            <a:avLst/>
          </a:prstGeom>
        </p:spPr>
      </p:pic>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pic>
        <p:nvPicPr>
          <p:cNvPr id="14" name="图形 13">
            <a:extLst>
              <a:ext uri="{FF2B5EF4-FFF2-40B4-BE49-F238E27FC236}">
                <a16:creationId xmlns:a16="http://schemas.microsoft.com/office/drawing/2014/main" id="{890D5121-E699-47F5-97C8-9ED9D65244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495" y="5791709"/>
            <a:ext cx="1153281" cy="786328"/>
          </a:xfrm>
          <a:prstGeom prst="rect">
            <a:avLst/>
          </a:prstGeom>
        </p:spPr>
      </p:pic>
      <p:sp>
        <p:nvSpPr>
          <p:cNvPr id="10" name="文本框 9">
            <a:extLst>
              <a:ext uri="{FF2B5EF4-FFF2-40B4-BE49-F238E27FC236}">
                <a16:creationId xmlns:a16="http://schemas.microsoft.com/office/drawing/2014/main" id="{1EE7C5E6-295F-4642-A969-94187C654D5A}"/>
              </a:ext>
            </a:extLst>
          </p:cNvPr>
          <p:cNvSpPr txBox="1"/>
          <p:nvPr/>
        </p:nvSpPr>
        <p:spPr>
          <a:xfrm>
            <a:off x="515936" y="560070"/>
            <a:ext cx="4918949"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spc="300">
                <a:solidFill>
                  <a:srgbClr val="2F2E41"/>
                </a:solidFill>
                <a:latin typeface="思源黑体 CN Bold" panose="020B0800000000000000" pitchFamily="34" charset="-122"/>
                <a:ea typeface="思源黑体 CN Bold" panose="020B0800000000000000" pitchFamily="34" charset="-122"/>
              </a:rPr>
              <a:t>FLO </a:t>
            </a:r>
            <a:r>
              <a:rPr lang="zh-CN" altLang="en-US" sz="3600" spc="300">
                <a:solidFill>
                  <a:srgbClr val="2F2E41"/>
                </a:solidFill>
                <a:latin typeface="思源黑体 CN Bold" panose="020B0800000000000000" pitchFamily="34" charset="-122"/>
                <a:ea typeface="思源黑体 CN Bold" panose="020B0800000000000000" pitchFamily="34" charset="-122"/>
              </a:rPr>
              <a:t>基准测试的细节</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MORE ON FLO BENCHMARK</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1" name="文本框 10">
            <a:extLst>
              <a:ext uri="{FF2B5EF4-FFF2-40B4-BE49-F238E27FC236}">
                <a16:creationId xmlns:a16="http://schemas.microsoft.com/office/drawing/2014/main" id="{A6836D52-4B97-4C65-82F4-C1457E4BD1C9}"/>
              </a:ext>
            </a:extLst>
          </p:cNvPr>
          <p:cNvSpPr txBox="1"/>
          <p:nvPr/>
        </p:nvSpPr>
        <p:spPr>
          <a:xfrm>
            <a:off x="515936" y="1815688"/>
            <a:ext cx="5022715" cy="3812710"/>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CALL GRAPH OF ADDITION</a:t>
            </a: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Deeper color, longer time</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Main script takes all the CPU time</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Random matrix generation costs time</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altLang="zh-CN" sz="1400" b="0">
                <a:solidFill>
                  <a:srgbClr val="000000"/>
                </a:solidFill>
                <a:effectLst/>
                <a:latin typeface="Consolas,  Courier New"/>
              </a:rPr>
              <a:t>__</a:t>
            </a:r>
            <a:r>
              <a:rPr lang="en-US" altLang="zh-CN" sz="1400" b="0" err="1">
                <a:solidFill>
                  <a:srgbClr val="000000"/>
                </a:solidFill>
                <a:effectLst/>
                <a:latin typeface="Consolas,  Courier New"/>
              </a:rPr>
              <a:t>getitem</a:t>
            </a:r>
            <a:r>
              <a:rPr lang="en-US" altLang="zh-CN" sz="1400" b="0">
                <a:solidFill>
                  <a:srgbClr val="000000"/>
                </a:solidFill>
                <a:effectLst/>
                <a:latin typeface="Consolas,  Courier New"/>
              </a:rPr>
              <a:t>__ </a:t>
            </a: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function for indexing is slow</a:t>
            </a: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R="0" lvl="0" algn="l" defTabSz="914400" rtl="0" eaLnBrk="1" fontAlgn="auto" latinLnBrk="0" hangingPunct="1">
              <a:lnSpc>
                <a:spcPct val="150000"/>
              </a:lnSpc>
              <a:spcBef>
                <a:spcPts val="1200"/>
              </a:spcBef>
              <a:spcAft>
                <a:spcPts val="0"/>
              </a:spcAft>
              <a:buClrTx/>
              <a:buSzTx/>
              <a:tabLst/>
              <a:defRPr/>
            </a:pPr>
            <a:endPar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1593554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4A964912-19DB-4182-BA4D-45EA58D92BEC}"/>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descr="图示, 示意图&#10;&#10;描述已自动生成">
            <a:extLst>
              <a:ext uri="{FF2B5EF4-FFF2-40B4-BE49-F238E27FC236}">
                <a16:creationId xmlns:a16="http://schemas.microsoft.com/office/drawing/2014/main" id="{5E8497C4-6FEB-4B6A-8817-2EC9FC26D6AE}"/>
              </a:ext>
            </a:extLst>
          </p:cNvPr>
          <p:cNvPicPr>
            <a:picLocks noChangeAspect="1"/>
          </p:cNvPicPr>
          <p:nvPr/>
        </p:nvPicPr>
        <p:blipFill rotWithShape="1">
          <a:blip r:embed="rId3">
            <a:extLst>
              <a:ext uri="{28A0092B-C50C-407E-A947-70E740481C1C}">
                <a14:useLocalDpi xmlns:a14="http://schemas.microsoft.com/office/drawing/2010/main" val="0"/>
              </a:ext>
            </a:extLst>
          </a:blip>
          <a:srcRect l="29953" t="27466" r="51179" b="51231"/>
          <a:stretch/>
        </p:blipFill>
        <p:spPr>
          <a:xfrm>
            <a:off x="5364956" y="0"/>
            <a:ext cx="6827044" cy="6857999"/>
          </a:xfrm>
          <a:prstGeom prst="rect">
            <a:avLst/>
          </a:prstGeom>
        </p:spPr>
      </p:pic>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pic>
        <p:nvPicPr>
          <p:cNvPr id="14" name="图形 13">
            <a:extLst>
              <a:ext uri="{FF2B5EF4-FFF2-40B4-BE49-F238E27FC236}">
                <a16:creationId xmlns:a16="http://schemas.microsoft.com/office/drawing/2014/main" id="{890D5121-E699-47F5-97C8-9ED9D65244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495" y="5791709"/>
            <a:ext cx="1153281" cy="786328"/>
          </a:xfrm>
          <a:prstGeom prst="rect">
            <a:avLst/>
          </a:prstGeom>
        </p:spPr>
      </p:pic>
      <p:sp>
        <p:nvSpPr>
          <p:cNvPr id="10" name="文本框 9">
            <a:extLst>
              <a:ext uri="{FF2B5EF4-FFF2-40B4-BE49-F238E27FC236}">
                <a16:creationId xmlns:a16="http://schemas.microsoft.com/office/drawing/2014/main" id="{1EE7C5E6-295F-4642-A969-94187C654D5A}"/>
              </a:ext>
            </a:extLst>
          </p:cNvPr>
          <p:cNvSpPr txBox="1"/>
          <p:nvPr/>
        </p:nvSpPr>
        <p:spPr>
          <a:xfrm>
            <a:off x="515936" y="560070"/>
            <a:ext cx="4918949"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spc="300">
                <a:solidFill>
                  <a:srgbClr val="2F2E41"/>
                </a:solidFill>
                <a:latin typeface="思源黑体 CN Bold" panose="020B0800000000000000" pitchFamily="34" charset="-122"/>
                <a:ea typeface="思源黑体 CN Bold" panose="020B0800000000000000" pitchFamily="34" charset="-122"/>
              </a:rPr>
              <a:t>FLO </a:t>
            </a:r>
            <a:r>
              <a:rPr lang="zh-CN" altLang="en-US" sz="3600" spc="300">
                <a:solidFill>
                  <a:srgbClr val="2F2E41"/>
                </a:solidFill>
                <a:latin typeface="思源黑体 CN Bold" panose="020B0800000000000000" pitchFamily="34" charset="-122"/>
                <a:ea typeface="思源黑体 CN Bold" panose="020B0800000000000000" pitchFamily="34" charset="-122"/>
              </a:rPr>
              <a:t>基准测试的细节</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MORE ON FLO BENCHMARK</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1" name="文本框 10">
            <a:extLst>
              <a:ext uri="{FF2B5EF4-FFF2-40B4-BE49-F238E27FC236}">
                <a16:creationId xmlns:a16="http://schemas.microsoft.com/office/drawing/2014/main" id="{A6836D52-4B97-4C65-82F4-C1457E4BD1C9}"/>
              </a:ext>
            </a:extLst>
          </p:cNvPr>
          <p:cNvSpPr txBox="1"/>
          <p:nvPr/>
        </p:nvSpPr>
        <p:spPr>
          <a:xfrm>
            <a:off x="515936" y="1815688"/>
            <a:ext cx="5022715" cy="3812710"/>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CALL GRAPH OF ADDITION</a:t>
            </a: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140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Deeper color, longer time</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Main script takes all the CPU time</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Random matrix generation costs time</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altLang="zh-CN" sz="1400" b="0">
                <a:solidFill>
                  <a:srgbClr val="000000"/>
                </a:solidFill>
                <a:effectLst/>
                <a:latin typeface="Consolas,  Courier New"/>
              </a:rPr>
              <a:t>__</a:t>
            </a:r>
            <a:r>
              <a:rPr lang="en-US" altLang="zh-CN" sz="1400" b="0" err="1">
                <a:solidFill>
                  <a:srgbClr val="000000"/>
                </a:solidFill>
                <a:effectLst/>
                <a:latin typeface="Consolas,  Courier New"/>
              </a:rPr>
              <a:t>getitem</a:t>
            </a:r>
            <a:r>
              <a:rPr lang="en-US" altLang="zh-CN" sz="1400" b="0">
                <a:solidFill>
                  <a:srgbClr val="000000"/>
                </a:solidFill>
                <a:effectLst/>
                <a:latin typeface="Consolas,  Courier New"/>
              </a:rPr>
              <a:t>__ </a:t>
            </a: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function for indexing is slow</a:t>
            </a: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R="0" lvl="0" algn="l" defTabSz="914400" rtl="0" eaLnBrk="1" fontAlgn="auto" latinLnBrk="0" hangingPunct="1">
              <a:lnSpc>
                <a:spcPct val="150000"/>
              </a:lnSpc>
              <a:spcBef>
                <a:spcPts val="1200"/>
              </a:spcBef>
              <a:spcAft>
                <a:spcPts val="0"/>
              </a:spcAft>
              <a:buClrTx/>
              <a:buSzTx/>
              <a:tabLst/>
              <a:defRPr/>
            </a:pPr>
            <a:endPar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3738620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AC77FB6-0A59-4665-ABBA-59F585EF7FA5}"/>
              </a:ext>
            </a:extLst>
          </p:cNvPr>
          <p:cNvSpPr txBox="1"/>
          <p:nvPr/>
        </p:nvSpPr>
        <p:spPr>
          <a:xfrm>
            <a:off x="515937" y="1515050"/>
            <a:ext cx="7465528" cy="2323713"/>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2000" b="0" i="0" u="none" strike="noStrike" kern="1200" cap="none" normalizeH="0" noProof="0">
                <a:ln>
                  <a:noFill/>
                </a:ln>
                <a:solidFill>
                  <a:srgbClr val="ED6D00"/>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hlinkClick r:id="rId3"/>
              </a:rPr>
              <a:t>https://github.com/SamuelHuang2019/dsaa-project-matrix</a:t>
            </a:r>
            <a:endParaRPr kumimoji="0" lang="en-US" altLang="zh-CN" sz="2000" b="0" i="0" u="none" strike="noStrike" kern="1200" cap="none" normalizeH="0" noProof="0">
              <a:ln>
                <a:noFill/>
              </a:ln>
              <a:solidFill>
                <a:srgbClr val="ED6D00"/>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2000" b="0" i="0" u="none" strike="noStrike" kern="1200" cap="none" normalizeH="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Presented by HUANG Guanchao, SID 11912309 from SME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2000" b="0" i="0" u="none" strike="noStrike" kern="1200" cap="none" normalizeH="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With team members: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2000" b="0" i="0" u="none" strike="noStrike" kern="1200" cap="none" normalizeH="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ZHENG </a:t>
            </a:r>
            <a:r>
              <a:rPr kumimoji="0" lang="en-US" altLang="zh-CN" sz="2000" b="0" i="0" u="none" strike="noStrike" kern="1200" cap="none" normalizeH="0" noProof="0" err="1">
                <a:ln>
                  <a:noFill/>
                </a:ln>
                <a:solidFill>
                  <a:schemeClr val="bg1"/>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Shuhan</a:t>
            </a:r>
            <a:r>
              <a:rPr kumimoji="0" lang="en-US" altLang="zh-CN" sz="2000" b="0" i="0" u="none" strike="noStrike" kern="1200" cap="none" normalizeH="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 SID 11712401 from PHY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2000" b="0" i="0" u="none" strike="noStrike" kern="1200" cap="none" normalizeH="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LI </a:t>
            </a:r>
            <a:r>
              <a:rPr kumimoji="0" lang="en-US" altLang="zh-CN" sz="2000" b="0" i="0" u="none" strike="noStrike" kern="1200" cap="none" normalizeH="0" noProof="0" err="1">
                <a:ln>
                  <a:noFill/>
                </a:ln>
                <a:solidFill>
                  <a:schemeClr val="bg1"/>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Yuru</a:t>
            </a:r>
            <a:r>
              <a:rPr kumimoji="0" lang="en-US" altLang="zh-CN" sz="2000" b="0" i="0" u="none" strike="noStrike" kern="1200" cap="none" normalizeH="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 SID 11911035 from EIE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2000" b="0" i="0" u="none" strike="noStrike" kern="1200" cap="none" normalizeH="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TIAN </a:t>
            </a:r>
            <a:r>
              <a:rPr kumimoji="0" lang="en-US" altLang="zh-CN" sz="2000" b="0" i="0" u="none" strike="noStrike" kern="1200" cap="none" normalizeH="0" noProof="0" err="1">
                <a:ln>
                  <a:noFill/>
                </a:ln>
                <a:solidFill>
                  <a:schemeClr val="bg1"/>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Yuqiong</a:t>
            </a:r>
            <a:r>
              <a:rPr kumimoji="0" lang="en-US" altLang="zh-CN" sz="2000" b="0" i="0" u="none" strike="noStrike" kern="1200" cap="none" normalizeH="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 SID 11911039 from EIE</a:t>
            </a:r>
          </a:p>
        </p:txBody>
      </p:sp>
      <p:sp>
        <p:nvSpPr>
          <p:cNvPr id="11" name="任意多边形: 形状 10">
            <a:extLst>
              <a:ext uri="{FF2B5EF4-FFF2-40B4-BE49-F238E27FC236}">
                <a16:creationId xmlns:a16="http://schemas.microsoft.com/office/drawing/2014/main" id="{DE25DAF3-0044-400F-93DA-EB36B9033B9C}"/>
              </a:ext>
            </a:extLst>
          </p:cNvPr>
          <p:cNvSpPr/>
          <p:nvPr/>
        </p:nvSpPr>
        <p:spPr>
          <a:xfrm>
            <a:off x="5017162" y="2641857"/>
            <a:ext cx="7174838" cy="4216143"/>
          </a:xfrm>
          <a:custGeom>
            <a:avLst/>
            <a:gdLst>
              <a:gd name="connsiteX0" fmla="*/ 7174838 w 7174838"/>
              <a:gd name="connsiteY0" fmla="*/ 0 h 4216143"/>
              <a:gd name="connsiteX1" fmla="*/ 7174838 w 7174838"/>
              <a:gd name="connsiteY1" fmla="*/ 4216143 h 4216143"/>
              <a:gd name="connsiteX2" fmla="*/ 0 w 7174838"/>
              <a:gd name="connsiteY2" fmla="*/ 4216143 h 4216143"/>
              <a:gd name="connsiteX3" fmla="*/ 14784 w 7174838"/>
              <a:gd name="connsiteY3" fmla="*/ 4173405 h 4216143"/>
              <a:gd name="connsiteX4" fmla="*/ 1444696 w 7174838"/>
              <a:gd name="connsiteY4" fmla="*/ 2786670 h 4216143"/>
              <a:gd name="connsiteX5" fmla="*/ 4847653 w 7174838"/>
              <a:gd name="connsiteY5" fmla="*/ 1976442 h 4216143"/>
              <a:gd name="connsiteX6" fmla="*/ 7110594 w 7174838"/>
              <a:gd name="connsiteY6" fmla="*/ 57424 h 421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4838" h="4216143">
                <a:moveTo>
                  <a:pt x="7174838" y="0"/>
                </a:moveTo>
                <a:lnTo>
                  <a:pt x="7174838" y="4216143"/>
                </a:lnTo>
                <a:lnTo>
                  <a:pt x="0" y="4216143"/>
                </a:lnTo>
                <a:lnTo>
                  <a:pt x="14784" y="4173405"/>
                </a:lnTo>
                <a:cubicBezTo>
                  <a:pt x="214916" y="3712072"/>
                  <a:pt x="900927" y="3094364"/>
                  <a:pt x="1444696" y="2786670"/>
                </a:cubicBezTo>
                <a:cubicBezTo>
                  <a:pt x="2235633" y="2339116"/>
                  <a:pt x="3850301" y="2474153"/>
                  <a:pt x="4847653" y="1976442"/>
                </a:cubicBezTo>
                <a:cubicBezTo>
                  <a:pt x="5658002" y="1572052"/>
                  <a:pt x="6561317" y="564014"/>
                  <a:pt x="7110594" y="5742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2" name="图形 11">
            <a:extLst>
              <a:ext uri="{FF2B5EF4-FFF2-40B4-BE49-F238E27FC236}">
                <a16:creationId xmlns:a16="http://schemas.microsoft.com/office/drawing/2014/main" id="{9C1D06E7-F64C-4CC3-9FB0-E2A75BAEF9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89370" y="4068549"/>
            <a:ext cx="5803750" cy="2518503"/>
          </a:xfrm>
          <a:prstGeom prst="rect">
            <a:avLst/>
          </a:prstGeom>
        </p:spPr>
      </p:pic>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4A2BB1A2-A9A7-4344-AA2D-4B6ADA8CD7BE}"/>
                  </a:ext>
                </a:extLst>
              </p:cNvPr>
              <p:cNvSpPr txBox="1"/>
              <p:nvPr/>
            </p:nvSpPr>
            <p:spPr>
              <a:xfrm>
                <a:off x="515937" y="1920757"/>
                <a:ext cx="9727658" cy="1669047"/>
              </a:xfrm>
              <a:prstGeom prst="rect">
                <a:avLst/>
              </a:prstGeom>
              <a:noFill/>
            </p:spPr>
            <p:txBody>
              <a:bodyPr wrap="square" rtlCol="0">
                <a:spAutoFit/>
              </a:bodyPr>
              <a:lstStyle/>
              <a:p>
                <a:pPr marL="285750" lvl="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Strassen's  method reduce the time complexity of matrix multiplication to </a:t>
                </a:r>
                <a14:m>
                  <m:oMath xmlns:m="http://schemas.openxmlformats.org/officeDocument/2006/math">
                    <m:sSup>
                      <m:sSupPr>
                        <m:ctrlP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ctrlPr>
                      </m:sSupPr>
                      <m:e>
                        <m: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𝑛</m:t>
                        </m:r>
                      </m:e>
                      <m:sup>
                        <m:func>
                          <m:funcPr>
                            <m:ctrlP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ctrlPr>
                          </m:funcPr>
                          <m:fName>
                            <m:r>
                              <m:rPr>
                                <m:sty m:val="p"/>
                              </m:rPr>
                              <a:rPr lang="en-US" altLang="zh-CN" sz="1400" b="0" i="0"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lg</m:t>
                            </m:r>
                          </m:fName>
                          <m:e>
                            <m: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7</m:t>
                            </m:r>
                          </m:e>
                        </m:func>
                      </m:sup>
                    </m:sSup>
                    <m: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m:t>
                    </m:r>
                    <m:sSup>
                      <m:sSupPr>
                        <m:ctrlP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ctrlPr>
                      </m:sSupPr>
                      <m:e>
                        <m: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𝑛</m:t>
                        </m:r>
                      </m:e>
                      <m:sup>
                        <m:r>
                          <a:rPr lang="en-US" altLang="zh-CN" sz="1400" b="0" i="1" smtClean="0">
                            <a:solidFill>
                              <a:srgbClr val="F2F2F2">
                                <a:lumMod val="50000"/>
                              </a:srgbClr>
                            </a:solidFill>
                            <a:latin typeface="Cambria Math" panose="02040503050406030204" pitchFamily="18" charset="0"/>
                            <a:ea typeface="思源黑体 CN Light" panose="020B0300000000000000" pitchFamily="34" charset="-122"/>
                            <a:cs typeface="Open Sans" panose="020B0606030504020204" pitchFamily="34" charset="0"/>
                          </a:rPr>
                          <m:t>2.81</m:t>
                        </m:r>
                      </m:sup>
                    </m:sSup>
                  </m:oMath>
                </a14:m>
                <a:endPar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lvl="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The general idea of Strassen's method is to convert matrix multiplication to more efficient matrix addition</a:t>
                </a:r>
              </a:p>
              <a:p>
                <a:pPr marL="285750" lvl="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Adaptive Strassen's method, or Strassen's with ATLAS/</a:t>
                </a:r>
                <a:r>
                  <a:rPr lang="en-US" altLang="zh-CN" sz="1400" err="1">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GotoBLAS</a:t>
                </a: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 enables such idea for matrix of any shape and dimension</a:t>
                </a:r>
                <a:endPar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mc:Choice>
        <mc:Fallback>
          <p:sp>
            <p:nvSpPr>
              <p:cNvPr id="14" name="文本框 13">
                <a:extLst>
                  <a:ext uri="{FF2B5EF4-FFF2-40B4-BE49-F238E27FC236}">
                    <a16:creationId xmlns:a16="http://schemas.microsoft.com/office/drawing/2014/main" id="{4A2BB1A2-A9A7-4344-AA2D-4B6ADA8CD7BE}"/>
                  </a:ext>
                </a:extLst>
              </p:cNvPr>
              <p:cNvSpPr txBox="1">
                <a:spLocks noRot="1" noChangeAspect="1" noMove="1" noResize="1" noEditPoints="1" noAdjustHandles="1" noChangeArrowheads="1" noChangeShapeType="1" noTextEdit="1"/>
              </p:cNvSpPr>
              <p:nvPr/>
            </p:nvSpPr>
            <p:spPr>
              <a:xfrm>
                <a:off x="515937" y="1920757"/>
                <a:ext cx="9727658" cy="1669047"/>
              </a:xfrm>
              <a:prstGeom prst="rect">
                <a:avLst/>
              </a:prstGeom>
              <a:blipFill>
                <a:blip r:embed="rId6"/>
                <a:stretch>
                  <a:fillRect l="-125" b="-2920"/>
                </a:stretch>
              </a:blipFill>
            </p:spPr>
            <p:txBody>
              <a:bodyPr/>
              <a:lstStyle/>
              <a:p>
                <a:r>
                  <a:rPr lang="en-US">
                    <a:noFill/>
                  </a:rPr>
                  <a:t> </a:t>
                </a:r>
              </a:p>
            </p:txBody>
          </p:sp>
        </mc:Fallback>
      </mc:AlternateContent>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8952" y="469432"/>
            <a:ext cx="3057110" cy="561730"/>
          </a:xfrm>
          <a:prstGeom prst="rect">
            <a:avLst/>
          </a:prstGeom>
        </p:spPr>
      </p:pic>
      <p:pic>
        <p:nvPicPr>
          <p:cNvPr id="2" name="图形 1">
            <a:extLst>
              <a:ext uri="{FF2B5EF4-FFF2-40B4-BE49-F238E27FC236}">
                <a16:creationId xmlns:a16="http://schemas.microsoft.com/office/drawing/2014/main" id="{C9649A8C-C3B4-483B-8749-4F37AEDAC4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57002" y="2447541"/>
            <a:ext cx="5805990" cy="3207932"/>
          </a:xfrm>
          <a:prstGeom prst="rect">
            <a:avLst/>
          </a:prstGeom>
        </p:spPr>
      </p:pic>
      <p:sp>
        <p:nvSpPr>
          <p:cNvPr id="3" name="标题 2">
            <a:extLst>
              <a:ext uri="{FF2B5EF4-FFF2-40B4-BE49-F238E27FC236}">
                <a16:creationId xmlns:a16="http://schemas.microsoft.com/office/drawing/2014/main" id="{F088E1C7-A4B4-4F13-94FE-D9321D49CD37}"/>
              </a:ext>
            </a:extLst>
          </p:cNvPr>
          <p:cNvSpPr>
            <a:spLocks noGrp="1"/>
          </p:cNvSpPr>
          <p:nvPr>
            <p:ph type="title" idx="4294967295"/>
          </p:nvPr>
        </p:nvSpPr>
        <p:spPr>
          <a:xfrm>
            <a:off x="515937" y="362039"/>
            <a:ext cx="10515600" cy="1325563"/>
          </a:xfrm>
          <a:prstGeom prst="rect">
            <a:avLst/>
          </a:prstGeom>
        </p:spPr>
        <p:txBody>
          <a:bodyPr/>
          <a:lstStyle/>
          <a:p>
            <a:pPr lvl="0">
              <a:lnSpc>
                <a:spcPct val="100000"/>
              </a:lnSpc>
              <a:spcBef>
                <a:spcPts val="0"/>
              </a:spcBef>
              <a:defRPr/>
            </a:pPr>
            <a:r>
              <a:rPr lang="zh-CN" altLang="en-US" sz="4800" spc="300">
                <a:solidFill>
                  <a:srgbClr val="2F2E41"/>
                </a:solidFill>
                <a:latin typeface="思源黑体 CN Bold" panose="020B0800000000000000" pitchFamily="34" charset="-122"/>
                <a:ea typeface="思源黑体 CN Bold" panose="020B0800000000000000" pitchFamily="34" charset="-122"/>
                <a:cs typeface="+mn-cs"/>
              </a:rPr>
              <a:t>概述</a:t>
            </a:r>
            <a:br>
              <a:rPr lang="en-US" altLang="zh-CN" sz="4800" spc="300">
                <a:solidFill>
                  <a:srgbClr val="2F2E41"/>
                </a:solidFill>
                <a:latin typeface="思源黑体 CN Bold" panose="020B0800000000000000" pitchFamily="34" charset="-122"/>
                <a:ea typeface="思源黑体 CN Bold" panose="020B0800000000000000" pitchFamily="34" charset="-122"/>
                <a:cs typeface="+mn-cs"/>
              </a:rPr>
            </a:br>
            <a:r>
              <a:rPr lang="en-US" altLang="zh-CN" sz="2400" spc="300">
                <a:solidFill>
                  <a:srgbClr val="E6551A"/>
                </a:solidFill>
                <a:latin typeface="Akrobat" panose="00000800000000000000" pitchFamily="50" charset="0"/>
                <a:ea typeface="思源黑体 CN Bold" panose="020B0800000000000000" pitchFamily="34" charset="-122"/>
                <a:cs typeface="+mn-cs"/>
              </a:rPr>
              <a:t>OUTLINE</a:t>
            </a:r>
            <a:br>
              <a:rPr lang="zh-CN" altLang="en-US" sz="2400" spc="300">
                <a:solidFill>
                  <a:srgbClr val="E6551A"/>
                </a:solidFill>
                <a:latin typeface="Akrobat" panose="00000800000000000000" pitchFamily="50" charset="0"/>
                <a:ea typeface="思源黑体 CN Bold" panose="020B0800000000000000" pitchFamily="34" charset="-122"/>
                <a:cs typeface="+mn-cs"/>
              </a:rPr>
            </a:br>
            <a:endParaRPr lang="zh-CN" altLang="en-US"/>
          </a:p>
        </p:txBody>
      </p:sp>
    </p:spTree>
    <p:extLst>
      <p:ext uri="{BB962C8B-B14F-4D97-AF65-F5344CB8AC3E}">
        <p14:creationId xmlns:p14="http://schemas.microsoft.com/office/powerpoint/2010/main" val="1029438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4A964912-19DB-4182-BA4D-45EA58D92BEC}"/>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descr="图示, 示意图&#10;&#10;描述已自动生成">
            <a:extLst>
              <a:ext uri="{FF2B5EF4-FFF2-40B4-BE49-F238E27FC236}">
                <a16:creationId xmlns:a16="http://schemas.microsoft.com/office/drawing/2014/main" id="{5E8497C4-6FEB-4B6A-8817-2EC9FC26D6AE}"/>
              </a:ext>
            </a:extLst>
          </p:cNvPr>
          <p:cNvPicPr>
            <a:picLocks noChangeAspect="1"/>
          </p:cNvPicPr>
          <p:nvPr/>
        </p:nvPicPr>
        <p:blipFill rotWithShape="1">
          <a:blip r:embed="rId3">
            <a:extLst>
              <a:ext uri="{28A0092B-C50C-407E-A947-70E740481C1C}">
                <a14:useLocalDpi xmlns:a14="http://schemas.microsoft.com/office/drawing/2010/main" val="0"/>
              </a:ext>
            </a:extLst>
          </a:blip>
          <a:srcRect l="26318" t="13925" r="54814" b="64772"/>
          <a:stretch/>
        </p:blipFill>
        <p:spPr>
          <a:xfrm>
            <a:off x="5364956" y="0"/>
            <a:ext cx="6827044" cy="6857999"/>
          </a:xfrm>
          <a:prstGeom prst="rect">
            <a:avLst/>
          </a:prstGeom>
        </p:spPr>
      </p:pic>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pic>
        <p:nvPicPr>
          <p:cNvPr id="14" name="图形 13">
            <a:extLst>
              <a:ext uri="{FF2B5EF4-FFF2-40B4-BE49-F238E27FC236}">
                <a16:creationId xmlns:a16="http://schemas.microsoft.com/office/drawing/2014/main" id="{890D5121-E699-47F5-97C8-9ED9D65244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495" y="5791709"/>
            <a:ext cx="1153281" cy="786328"/>
          </a:xfrm>
          <a:prstGeom prst="rect">
            <a:avLst/>
          </a:prstGeom>
        </p:spPr>
      </p:pic>
      <p:sp>
        <p:nvSpPr>
          <p:cNvPr id="10" name="文本框 9">
            <a:extLst>
              <a:ext uri="{FF2B5EF4-FFF2-40B4-BE49-F238E27FC236}">
                <a16:creationId xmlns:a16="http://schemas.microsoft.com/office/drawing/2014/main" id="{1EE7C5E6-295F-4642-A969-94187C654D5A}"/>
              </a:ext>
            </a:extLst>
          </p:cNvPr>
          <p:cNvSpPr txBox="1"/>
          <p:nvPr/>
        </p:nvSpPr>
        <p:spPr>
          <a:xfrm>
            <a:off x="515936" y="560070"/>
            <a:ext cx="4918949"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spc="300">
                <a:solidFill>
                  <a:srgbClr val="2F2E41"/>
                </a:solidFill>
                <a:latin typeface="思源黑体 CN Bold" panose="020B0800000000000000" pitchFamily="34" charset="-122"/>
                <a:ea typeface="思源黑体 CN Bold" panose="020B0800000000000000" pitchFamily="34" charset="-122"/>
              </a:rPr>
              <a:t>FLO </a:t>
            </a:r>
            <a:r>
              <a:rPr lang="zh-CN" altLang="en-US" sz="3600" spc="300">
                <a:solidFill>
                  <a:srgbClr val="2F2E41"/>
                </a:solidFill>
                <a:latin typeface="思源黑体 CN Bold" panose="020B0800000000000000" pitchFamily="34" charset="-122"/>
                <a:ea typeface="思源黑体 CN Bold" panose="020B0800000000000000" pitchFamily="34" charset="-122"/>
              </a:rPr>
              <a:t>基准测试的细节</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MORE ON FLO BENCHMARK</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1" name="文本框 10">
            <a:extLst>
              <a:ext uri="{FF2B5EF4-FFF2-40B4-BE49-F238E27FC236}">
                <a16:creationId xmlns:a16="http://schemas.microsoft.com/office/drawing/2014/main" id="{A6836D52-4B97-4C65-82F4-C1457E4BD1C9}"/>
              </a:ext>
            </a:extLst>
          </p:cNvPr>
          <p:cNvSpPr txBox="1"/>
          <p:nvPr/>
        </p:nvSpPr>
        <p:spPr>
          <a:xfrm>
            <a:off x="515936" y="1815688"/>
            <a:ext cx="5346384" cy="3812710"/>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CALL GRAPH OF ADDITION</a:t>
            </a: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140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Deeper color, longer time</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140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Main script takes all the CPU time</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altLang="zh-CN" sz="2000" b="1">
                <a:solidFill>
                  <a:srgbClr val="F2F2F2">
                    <a:lumMod val="50000"/>
                  </a:srgbClr>
                </a:solidFill>
                <a:ea typeface="思源黑体 CN Light" panose="020B0300000000000000" pitchFamily="34" charset="-122"/>
              </a:rPr>
              <a:t>R</a:t>
            </a:r>
            <a:r>
              <a:rPr kumimoji="0" lang="en-US" altLang="zh-CN" sz="2000" b="1" i="0" u="none" strike="noStrike" kern="1200" cap="none" spc="0" normalizeH="0" baseline="0" noProof="0" err="1">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andom</a:t>
            </a:r>
            <a:r>
              <a:rPr kumimoji="0" lang="en-US" altLang="zh-CN" sz="2000" b="1"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 matrix generation costs time</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altLang="zh-CN" sz="1400" b="0">
                <a:solidFill>
                  <a:srgbClr val="000000"/>
                </a:solidFill>
                <a:effectLst/>
                <a:latin typeface="Consolas,  Courier New"/>
              </a:rPr>
              <a:t>__</a:t>
            </a:r>
            <a:r>
              <a:rPr lang="en-US" altLang="zh-CN" sz="1400" b="0" err="1">
                <a:solidFill>
                  <a:srgbClr val="000000"/>
                </a:solidFill>
                <a:effectLst/>
                <a:latin typeface="Consolas,  Courier New"/>
              </a:rPr>
              <a:t>getitem</a:t>
            </a:r>
            <a:r>
              <a:rPr lang="en-US" altLang="zh-CN" sz="1400" b="0">
                <a:solidFill>
                  <a:srgbClr val="000000"/>
                </a:solidFill>
                <a:effectLst/>
                <a:latin typeface="Consolas,  Courier New"/>
              </a:rPr>
              <a:t>__ </a:t>
            </a: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function for indexing is slow</a:t>
            </a: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R="0" lvl="0" algn="l" defTabSz="914400" rtl="0" eaLnBrk="1" fontAlgn="auto" latinLnBrk="0" hangingPunct="1">
              <a:lnSpc>
                <a:spcPct val="150000"/>
              </a:lnSpc>
              <a:spcBef>
                <a:spcPts val="1200"/>
              </a:spcBef>
              <a:spcAft>
                <a:spcPts val="0"/>
              </a:spcAft>
              <a:buClrTx/>
              <a:buSzTx/>
              <a:tabLst/>
              <a:defRPr/>
            </a:pPr>
            <a:endPar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1181970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4A964912-19DB-4182-BA4D-45EA58D92BEC}"/>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descr="图示, 示意图&#10;&#10;描述已自动生成">
            <a:extLst>
              <a:ext uri="{FF2B5EF4-FFF2-40B4-BE49-F238E27FC236}">
                <a16:creationId xmlns:a16="http://schemas.microsoft.com/office/drawing/2014/main" id="{5E8497C4-6FEB-4B6A-8817-2EC9FC26D6AE}"/>
              </a:ext>
            </a:extLst>
          </p:cNvPr>
          <p:cNvPicPr>
            <a:picLocks noChangeAspect="1"/>
          </p:cNvPicPr>
          <p:nvPr/>
        </p:nvPicPr>
        <p:blipFill rotWithShape="1">
          <a:blip r:embed="rId3">
            <a:extLst>
              <a:ext uri="{28A0092B-C50C-407E-A947-70E740481C1C}">
                <a14:useLocalDpi xmlns:a14="http://schemas.microsoft.com/office/drawing/2010/main" val="0"/>
              </a:ext>
            </a:extLst>
          </a:blip>
          <a:srcRect l="41007" t="33811" r="40125" b="44886"/>
          <a:stretch/>
        </p:blipFill>
        <p:spPr>
          <a:xfrm>
            <a:off x="5364956" y="0"/>
            <a:ext cx="6827044" cy="6857999"/>
          </a:xfrm>
          <a:prstGeom prst="rect">
            <a:avLst/>
          </a:prstGeom>
        </p:spPr>
      </p:pic>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pic>
        <p:nvPicPr>
          <p:cNvPr id="14" name="图形 13">
            <a:extLst>
              <a:ext uri="{FF2B5EF4-FFF2-40B4-BE49-F238E27FC236}">
                <a16:creationId xmlns:a16="http://schemas.microsoft.com/office/drawing/2014/main" id="{890D5121-E699-47F5-97C8-9ED9D65244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495" y="5791709"/>
            <a:ext cx="1153281" cy="786328"/>
          </a:xfrm>
          <a:prstGeom prst="rect">
            <a:avLst/>
          </a:prstGeom>
        </p:spPr>
      </p:pic>
      <p:sp>
        <p:nvSpPr>
          <p:cNvPr id="10" name="文本框 9">
            <a:extLst>
              <a:ext uri="{FF2B5EF4-FFF2-40B4-BE49-F238E27FC236}">
                <a16:creationId xmlns:a16="http://schemas.microsoft.com/office/drawing/2014/main" id="{1EE7C5E6-295F-4642-A969-94187C654D5A}"/>
              </a:ext>
            </a:extLst>
          </p:cNvPr>
          <p:cNvSpPr txBox="1"/>
          <p:nvPr/>
        </p:nvSpPr>
        <p:spPr>
          <a:xfrm>
            <a:off x="515936" y="560070"/>
            <a:ext cx="4918949"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spc="300">
                <a:solidFill>
                  <a:srgbClr val="2F2E41"/>
                </a:solidFill>
                <a:latin typeface="思源黑体 CN Bold" panose="020B0800000000000000" pitchFamily="34" charset="-122"/>
                <a:ea typeface="思源黑体 CN Bold" panose="020B0800000000000000" pitchFamily="34" charset="-122"/>
              </a:rPr>
              <a:t>FLO </a:t>
            </a:r>
            <a:r>
              <a:rPr lang="zh-CN" altLang="en-US" sz="3600" spc="300">
                <a:solidFill>
                  <a:srgbClr val="2F2E41"/>
                </a:solidFill>
                <a:latin typeface="思源黑体 CN Bold" panose="020B0800000000000000" pitchFamily="34" charset="-122"/>
                <a:ea typeface="思源黑体 CN Bold" panose="020B0800000000000000" pitchFamily="34" charset="-122"/>
              </a:rPr>
              <a:t>基准测试的细节</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MORE ON FLO BENCHMARK</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1" name="文本框 10">
            <a:extLst>
              <a:ext uri="{FF2B5EF4-FFF2-40B4-BE49-F238E27FC236}">
                <a16:creationId xmlns:a16="http://schemas.microsoft.com/office/drawing/2014/main" id="{A6836D52-4B97-4C65-82F4-C1457E4BD1C9}"/>
              </a:ext>
            </a:extLst>
          </p:cNvPr>
          <p:cNvSpPr txBox="1"/>
          <p:nvPr/>
        </p:nvSpPr>
        <p:spPr>
          <a:xfrm>
            <a:off x="515936" y="1815688"/>
            <a:ext cx="5850140" cy="3812710"/>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CALL GRAPH OF ADDITION</a:t>
            </a: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140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Deeper color, longer time</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kumimoji="0" lang="en-US" altLang="zh-CN" sz="140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Main script takes all the CPU time</a:t>
            </a: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altLang="zh-CN" sz="1400">
                <a:solidFill>
                  <a:srgbClr val="F2F2F2">
                    <a:lumMod val="50000"/>
                  </a:srgbClr>
                </a:solidFill>
                <a:ea typeface="思源黑体 CN Light" panose="020B0300000000000000" pitchFamily="34" charset="-122"/>
              </a:rPr>
              <a:t>R</a:t>
            </a:r>
            <a:r>
              <a:rPr kumimoji="0" lang="en-US" altLang="zh-CN" sz="1400" i="0" u="none" strike="noStrike" kern="1200" cap="none" spc="0" normalizeH="0" baseline="0" noProof="0" err="1">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andom</a:t>
            </a:r>
            <a:r>
              <a:rPr kumimoji="0" lang="en-US" altLang="zh-CN" sz="140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 matrix generation costs time</a:t>
            </a:r>
            <a:endParaRPr kumimoji="0" lang="en-US" altLang="zh-CN" sz="200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altLang="zh-CN" sz="2000" b="0">
                <a:solidFill>
                  <a:srgbClr val="000000"/>
                </a:solidFill>
                <a:effectLst/>
                <a:latin typeface="Consolas,  Courier New"/>
              </a:rPr>
              <a:t>__</a:t>
            </a:r>
            <a:r>
              <a:rPr lang="en-US" altLang="zh-CN" sz="2000" b="0" err="1">
                <a:solidFill>
                  <a:srgbClr val="000000"/>
                </a:solidFill>
                <a:effectLst/>
                <a:latin typeface="Consolas,  Courier New"/>
              </a:rPr>
              <a:t>getitem</a:t>
            </a:r>
            <a:r>
              <a:rPr lang="en-US" altLang="zh-CN" sz="2000" b="0">
                <a:solidFill>
                  <a:srgbClr val="000000"/>
                </a:solidFill>
                <a:effectLst/>
                <a:latin typeface="Consolas,  Courier New"/>
              </a:rPr>
              <a:t>__ </a:t>
            </a:r>
            <a:r>
              <a:rPr lang="en-US" altLang="zh-CN" sz="2000" b="1">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function for indexing is slow</a:t>
            </a:r>
            <a:endParaRPr kumimoji="0" lang="en-US" altLang="zh-CN" sz="2000" b="1"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marR="0" lvl="0" indent="-285750" algn="l"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R="0" lvl="0" algn="l" defTabSz="914400" rtl="0" eaLnBrk="1" fontAlgn="auto" latinLnBrk="0" hangingPunct="1">
              <a:lnSpc>
                <a:spcPct val="150000"/>
              </a:lnSpc>
              <a:spcBef>
                <a:spcPts val="1200"/>
              </a:spcBef>
              <a:spcAft>
                <a:spcPts val="0"/>
              </a:spcAft>
              <a:buClrTx/>
              <a:buSzTx/>
              <a:tabLst/>
              <a:defRPr/>
            </a:pPr>
            <a:endPar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3039492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4A964912-19DB-4182-BA4D-45EA58D92BEC}"/>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descr="图示, 示意图&#10;&#10;描述已自动生成">
            <a:extLst>
              <a:ext uri="{FF2B5EF4-FFF2-40B4-BE49-F238E27FC236}">
                <a16:creationId xmlns:a16="http://schemas.microsoft.com/office/drawing/2014/main" id="{5E8497C4-6FEB-4B6A-8817-2EC9FC26D6AE}"/>
              </a:ext>
            </a:extLst>
          </p:cNvPr>
          <p:cNvPicPr>
            <a:picLocks noChangeAspect="1"/>
          </p:cNvPicPr>
          <p:nvPr/>
        </p:nvPicPr>
        <p:blipFill rotWithShape="1">
          <a:blip r:embed="rId3">
            <a:extLst>
              <a:ext uri="{28A0092B-C50C-407E-A947-70E740481C1C}">
                <a14:useLocalDpi xmlns:a14="http://schemas.microsoft.com/office/drawing/2010/main" val="0"/>
              </a:ext>
            </a:extLst>
          </a:blip>
          <a:srcRect l="43976" t="24229" r="19331" b="34339"/>
          <a:stretch/>
        </p:blipFill>
        <p:spPr>
          <a:xfrm>
            <a:off x="5364956" y="0"/>
            <a:ext cx="6827044" cy="6857999"/>
          </a:xfrm>
          <a:prstGeom prst="rect">
            <a:avLst/>
          </a:prstGeom>
        </p:spPr>
      </p:pic>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pic>
        <p:nvPicPr>
          <p:cNvPr id="14" name="图形 13">
            <a:extLst>
              <a:ext uri="{FF2B5EF4-FFF2-40B4-BE49-F238E27FC236}">
                <a16:creationId xmlns:a16="http://schemas.microsoft.com/office/drawing/2014/main" id="{890D5121-E699-47F5-97C8-9ED9D65244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495" y="5791709"/>
            <a:ext cx="1153281" cy="786328"/>
          </a:xfrm>
          <a:prstGeom prst="rect">
            <a:avLst/>
          </a:prstGeom>
        </p:spPr>
      </p:pic>
      <p:sp>
        <p:nvSpPr>
          <p:cNvPr id="10" name="文本框 9">
            <a:extLst>
              <a:ext uri="{FF2B5EF4-FFF2-40B4-BE49-F238E27FC236}">
                <a16:creationId xmlns:a16="http://schemas.microsoft.com/office/drawing/2014/main" id="{1EE7C5E6-295F-4642-A969-94187C654D5A}"/>
              </a:ext>
            </a:extLst>
          </p:cNvPr>
          <p:cNvSpPr txBox="1"/>
          <p:nvPr/>
        </p:nvSpPr>
        <p:spPr>
          <a:xfrm>
            <a:off x="515936" y="560070"/>
            <a:ext cx="4918949"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spc="300">
                <a:solidFill>
                  <a:srgbClr val="2F2E41"/>
                </a:solidFill>
                <a:latin typeface="思源黑体 CN Bold" panose="020B0800000000000000" pitchFamily="34" charset="-122"/>
                <a:ea typeface="思源黑体 CN Bold" panose="020B0800000000000000" pitchFamily="34" charset="-122"/>
              </a:rPr>
              <a:t>FLO </a:t>
            </a:r>
            <a:r>
              <a:rPr lang="zh-CN" altLang="en-US" sz="3600" spc="300">
                <a:solidFill>
                  <a:srgbClr val="2F2E41"/>
                </a:solidFill>
                <a:latin typeface="思源黑体 CN Bold" panose="020B0800000000000000" pitchFamily="34" charset="-122"/>
                <a:ea typeface="思源黑体 CN Bold" panose="020B0800000000000000" pitchFamily="34" charset="-122"/>
              </a:rPr>
              <a:t>基准测试的细节</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MORE ON FLO BENCHMARK</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1" name="文本框 10">
            <a:extLst>
              <a:ext uri="{FF2B5EF4-FFF2-40B4-BE49-F238E27FC236}">
                <a16:creationId xmlns:a16="http://schemas.microsoft.com/office/drawing/2014/main" id="{A6836D52-4B97-4C65-82F4-C1457E4BD1C9}"/>
              </a:ext>
            </a:extLst>
          </p:cNvPr>
          <p:cNvSpPr txBox="1"/>
          <p:nvPr/>
        </p:nvSpPr>
        <p:spPr>
          <a:xfrm>
            <a:off x="515936" y="1815688"/>
            <a:ext cx="5003594" cy="3520323"/>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FOR </a:t>
            </a:r>
            <a:r>
              <a:rPr lang="en-US" altLang="zh-CN" sz="2400" b="0">
                <a:solidFill>
                  <a:srgbClr val="000000"/>
                </a:solidFill>
                <a:effectLst/>
                <a:latin typeface="Consolas,  Courier New"/>
              </a:rPr>
              <a:t>__</a:t>
            </a:r>
            <a:r>
              <a:rPr lang="en-US" altLang="zh-CN" sz="2400" b="0" err="1">
                <a:solidFill>
                  <a:srgbClr val="000000"/>
                </a:solidFill>
                <a:effectLst/>
                <a:latin typeface="Consolas,  Courier New"/>
              </a:rPr>
              <a:t>getitem</a:t>
            </a:r>
            <a:r>
              <a:rPr lang="en-US" altLang="zh-CN" sz="2400" b="0">
                <a:solidFill>
                  <a:srgbClr val="000000"/>
                </a:solidFill>
                <a:effectLst/>
                <a:latin typeface="Consolas,  Courier New"/>
              </a:rPr>
              <a:t>__ </a:t>
            </a:r>
            <a:r>
              <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METHOD</a:t>
            </a:r>
          </a:p>
          <a:p>
            <a:pPr marL="285750" indent="-285750">
              <a:lnSpc>
                <a:spcPct val="150000"/>
              </a:lnSpc>
              <a:spcBef>
                <a:spcPts val="1200"/>
              </a:spcBef>
              <a:buFont typeface="Arial" panose="020B0604020202020204" pitchFamily="34" charset="0"/>
              <a:buChar char="•"/>
              <a:defRPr/>
            </a:pPr>
            <a:r>
              <a:rPr lang="en-US" altLang="zh-CN" sz="1400" b="0">
                <a:solidFill>
                  <a:srgbClr val="000000"/>
                </a:solidFill>
                <a:effectLst/>
                <a:latin typeface="Consolas,  Courier New"/>
              </a:rPr>
              <a:t>__</a:t>
            </a:r>
            <a:r>
              <a:rPr lang="en-US" altLang="zh-CN" sz="1400" b="0" err="1">
                <a:solidFill>
                  <a:srgbClr val="000000"/>
                </a:solidFill>
                <a:effectLst/>
                <a:latin typeface="Consolas,  Courier New"/>
              </a:rPr>
              <a:t>isinstance</a:t>
            </a:r>
            <a:r>
              <a:rPr lang="en-US" altLang="zh-CN" sz="1400" b="0">
                <a:solidFill>
                  <a:srgbClr val="000000"/>
                </a:solidFill>
                <a:effectLst/>
                <a:latin typeface="Consolas,  Courier New"/>
              </a:rPr>
              <a:t>__ </a:t>
            </a:r>
            <a:r>
              <a:rPr kumimoji="0" lang="en-US" altLang="zh-CN" sz="140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 method is called so many times</a:t>
            </a:r>
          </a:p>
          <a:p>
            <a:pPr marL="285750" indent="-285750">
              <a:lnSpc>
                <a:spcPct val="150000"/>
              </a:lnSpc>
              <a:spcBef>
                <a:spcPts val="1200"/>
              </a:spcBef>
              <a:buFont typeface="Arial" panose="020B0604020202020204" pitchFamily="34" charset="0"/>
              <a:buChar char="•"/>
              <a:defRPr/>
            </a:pPr>
            <a:r>
              <a:rPr lang="en-US" altLang="zh-CN" sz="1400" b="0" err="1">
                <a:solidFill>
                  <a:srgbClr val="000000"/>
                </a:solidFill>
                <a:effectLst/>
                <a:latin typeface="Consolas,  Courier New"/>
              </a:rPr>
              <a:t>len</a:t>
            </a:r>
            <a:r>
              <a:rPr lang="en-US" altLang="zh-CN" sz="1400" b="0">
                <a:solidFill>
                  <a:srgbClr val="000000"/>
                </a:solidFill>
                <a:effectLst/>
                <a:latin typeface="Consolas,  Courier New"/>
              </a:rPr>
              <a:t>() </a:t>
            </a:r>
            <a:r>
              <a:rPr kumimoji="0" lang="en-US" altLang="zh-CN" sz="140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method is also called so many times</a:t>
            </a:r>
          </a:p>
          <a:p>
            <a:pPr marL="285750" indent="-285750">
              <a:lnSpc>
                <a:spcPct val="150000"/>
              </a:lnSpc>
              <a:spcBef>
                <a:spcPts val="1200"/>
              </a:spcBef>
              <a:buFont typeface="Arial" panose="020B0604020202020204" pitchFamily="34" charset="0"/>
              <a:buChar char="•"/>
              <a:defRPr/>
            </a:pPr>
            <a:r>
              <a:rPr kumimoji="0" lang="en-US" altLang="zh-CN" sz="140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However, they are not related to core process of floating-point addition and multiplication</a:t>
            </a:r>
            <a:endParaRPr lang="en-US" altLang="zh-CN" sz="1400">
              <a:solidFill>
                <a:srgbClr val="F2F2F2">
                  <a:lumMod val="50000"/>
                </a:srgbClr>
              </a:solidFill>
              <a:ea typeface="思源黑体 CN Light" panose="020B0300000000000000" pitchFamily="34" charset="-122"/>
            </a:endParaRPr>
          </a:p>
          <a:p>
            <a:pPr marL="285750" indent="-285750">
              <a:lnSpc>
                <a:spcPct val="150000"/>
              </a:lnSpc>
              <a:spcBef>
                <a:spcPts val="1200"/>
              </a:spcBef>
              <a:buFont typeface="Arial" panose="020B0604020202020204" pitchFamily="34" charset="0"/>
              <a:buChar char="•"/>
              <a:defRPr/>
            </a:pP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R="0" lvl="0" algn="l" defTabSz="914400" rtl="0" eaLnBrk="1" fontAlgn="auto" latinLnBrk="0" hangingPunct="1">
              <a:lnSpc>
                <a:spcPct val="150000"/>
              </a:lnSpc>
              <a:spcBef>
                <a:spcPts val="1200"/>
              </a:spcBef>
              <a:spcAft>
                <a:spcPts val="0"/>
              </a:spcAft>
              <a:buClrTx/>
              <a:buSzTx/>
              <a:tabLst/>
              <a:defRPr/>
            </a:pPr>
            <a:endPar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283655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4A964912-19DB-4182-BA4D-45EA58D92BEC}"/>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pic>
        <p:nvPicPr>
          <p:cNvPr id="14" name="图形 13">
            <a:extLst>
              <a:ext uri="{FF2B5EF4-FFF2-40B4-BE49-F238E27FC236}">
                <a16:creationId xmlns:a16="http://schemas.microsoft.com/office/drawing/2014/main" id="{890D5121-E699-47F5-97C8-9ED9D6524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sp>
        <p:nvSpPr>
          <p:cNvPr id="10" name="文本框 9">
            <a:extLst>
              <a:ext uri="{FF2B5EF4-FFF2-40B4-BE49-F238E27FC236}">
                <a16:creationId xmlns:a16="http://schemas.microsoft.com/office/drawing/2014/main" id="{1EE7C5E6-295F-4642-A969-94187C654D5A}"/>
              </a:ext>
            </a:extLst>
          </p:cNvPr>
          <p:cNvSpPr txBox="1"/>
          <p:nvPr/>
        </p:nvSpPr>
        <p:spPr>
          <a:xfrm>
            <a:off x="515936" y="560070"/>
            <a:ext cx="4918949" cy="9694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spc="300">
                <a:solidFill>
                  <a:srgbClr val="2F2E41"/>
                </a:solidFill>
                <a:latin typeface="思源黑体 CN Bold" panose="020B0800000000000000" pitchFamily="34" charset="-122"/>
                <a:ea typeface="思源黑体 CN Bold" panose="020B0800000000000000" pitchFamily="34" charset="-122"/>
              </a:rPr>
              <a:t>FLO </a:t>
            </a:r>
            <a:r>
              <a:rPr lang="zh-CN" altLang="en-US" sz="3600" spc="300">
                <a:solidFill>
                  <a:srgbClr val="2F2E41"/>
                </a:solidFill>
                <a:latin typeface="思源黑体 CN Bold" panose="020B0800000000000000" pitchFamily="34" charset="-122"/>
                <a:ea typeface="思源黑体 CN Bold" panose="020B0800000000000000" pitchFamily="34" charset="-122"/>
              </a:rPr>
              <a:t>基准测试的细节</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600" spc="600">
                <a:solidFill>
                  <a:srgbClr val="ED6C00"/>
                </a:solidFill>
                <a:latin typeface="Akrobat" panose="00000800000000000000" pitchFamily="50" charset="0"/>
                <a:ea typeface="思源黑体 CN Bold" panose="020B0800000000000000" pitchFamily="34" charset="-122"/>
              </a:rPr>
              <a:t>MORE ON FLO BENCHMARK</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1" name="文本框 10">
            <a:extLst>
              <a:ext uri="{FF2B5EF4-FFF2-40B4-BE49-F238E27FC236}">
                <a16:creationId xmlns:a16="http://schemas.microsoft.com/office/drawing/2014/main" id="{A6836D52-4B97-4C65-82F4-C1457E4BD1C9}"/>
              </a:ext>
            </a:extLst>
          </p:cNvPr>
          <p:cNvSpPr txBox="1"/>
          <p:nvPr/>
        </p:nvSpPr>
        <p:spPr>
          <a:xfrm>
            <a:off x="513495" y="3532418"/>
            <a:ext cx="10658088" cy="2720104"/>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tabLst/>
              <a:defRPr/>
            </a:pPr>
            <a:r>
              <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RUNTIME FOR EACH FUNCTION IN MULTIPLICATION TEST</a:t>
            </a:r>
          </a:p>
          <a:p>
            <a:pPr marL="285750" indent="-285750">
              <a:lnSpc>
                <a:spcPct val="150000"/>
              </a:lnSpc>
              <a:spcBef>
                <a:spcPts val="1200"/>
              </a:spcBef>
              <a:buFont typeface="Arial" panose="020B0604020202020204" pitchFamily="34" charset="0"/>
              <a:buChar char="•"/>
              <a:defRPr/>
            </a:pPr>
            <a:r>
              <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The table shows the runtime for each function in multiplication test</a:t>
            </a:r>
          </a:p>
          <a:p>
            <a:pPr marL="285750" indent="-28575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That for addition is similar</a:t>
            </a:r>
            <a:endPar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a:p>
            <a:pPr marL="285750" indent="-285750">
              <a:lnSpc>
                <a:spcPct val="150000"/>
              </a:lnSpc>
              <a:spcBef>
                <a:spcPts val="1200"/>
              </a:spcBef>
              <a:buFont typeface="Arial" panose="020B0604020202020204" pitchFamily="34" charset="0"/>
              <a:buChar char="•"/>
              <a:defRPr/>
            </a:pPr>
            <a:r>
              <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Not considering matrix generation, 74.95% of the runtime in addition and 75.82% in multiplication is spent on indexing</a:t>
            </a:r>
          </a:p>
          <a:p>
            <a:pPr marR="0" lvl="0" algn="l" defTabSz="914400" rtl="0" eaLnBrk="1" fontAlgn="auto" latinLnBrk="0" hangingPunct="1">
              <a:lnSpc>
                <a:spcPct val="150000"/>
              </a:lnSpc>
              <a:spcBef>
                <a:spcPts val="1200"/>
              </a:spcBef>
              <a:spcAft>
                <a:spcPts val="0"/>
              </a:spcAft>
              <a:buClrTx/>
              <a:buSzTx/>
              <a:tabLst/>
              <a:defRPr/>
            </a:pPr>
            <a:endParaRPr kumimoji="0" lang="en-US" altLang="zh-CN" sz="2400" b="0" i="0" u="none" strike="noStrike" kern="1200" cap="none" spc="0" normalizeH="0" baseline="0" noProof="0">
              <a:ln>
                <a:noFill/>
              </a:ln>
              <a:solidFill>
                <a:srgbClr val="003F43"/>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1BAE3D9C-ABFD-4D85-A665-CD41D933F5BC}"/>
              </a:ext>
            </a:extLst>
          </p:cNvPr>
          <p:cNvSpPr txBox="1"/>
          <p:nvPr/>
        </p:nvSpPr>
        <p:spPr>
          <a:xfrm>
            <a:off x="427538" y="1599303"/>
            <a:ext cx="11336924" cy="1938992"/>
          </a:xfrm>
          <a:prstGeom prst="rect">
            <a:avLst/>
          </a:prstGeom>
          <a:noFill/>
        </p:spPr>
        <p:txBody>
          <a:bodyPr wrap="square">
            <a:spAutoFit/>
          </a:bodyPr>
          <a:lstStyle/>
          <a:p>
            <a:r>
              <a:rPr lang="en-US" altLang="zh-CN" sz="1200" b="0">
                <a:solidFill>
                  <a:srgbClr val="000000"/>
                </a:solidFill>
                <a:effectLst/>
                <a:latin typeface="Consolas,  Courier New"/>
              </a:rPr>
              <a:t>| Name                                            | Call Count | Time (</a:t>
            </a:r>
            <a:r>
              <a:rPr lang="en-US" altLang="zh-CN" sz="1200" b="0" err="1">
                <a:solidFill>
                  <a:srgbClr val="000000"/>
                </a:solidFill>
                <a:effectLst/>
                <a:latin typeface="Consolas,  Courier New"/>
              </a:rPr>
              <a:t>ms</a:t>
            </a:r>
            <a:r>
              <a:rPr lang="en-US" altLang="zh-CN" sz="1200" b="0">
                <a:solidFill>
                  <a:srgbClr val="000000"/>
                </a:solidFill>
                <a:effectLst/>
                <a:latin typeface="Consolas,  Courier New"/>
              </a:rPr>
              <a:t>) | Time percentage | Own Time (</a:t>
            </a:r>
            <a:r>
              <a:rPr lang="en-US" altLang="zh-CN" sz="1200" b="0" err="1">
                <a:solidFill>
                  <a:srgbClr val="000000"/>
                </a:solidFill>
                <a:effectLst/>
                <a:latin typeface="Consolas,  Courier New"/>
              </a:rPr>
              <a:t>ms</a:t>
            </a:r>
            <a:r>
              <a:rPr lang="en-US" altLang="zh-CN" sz="1200" b="0">
                <a:solidFill>
                  <a:srgbClr val="000000"/>
                </a:solidFill>
                <a:effectLst/>
                <a:latin typeface="Consolas,  Courier New"/>
              </a:rPr>
              <a:t>) | Own time percentage |</a:t>
            </a:r>
          </a:p>
          <a:p>
            <a:r>
              <a:rPr lang="en-US" altLang="zh-CN" sz="1200" b="0">
                <a:solidFill>
                  <a:srgbClr val="000000"/>
                </a:solidFill>
                <a:effectLst/>
                <a:latin typeface="Consolas,  Courier New"/>
              </a:rPr>
              <a:t>| ----------------------------------------------- | ---------: | --------: | :-------------: | ------------: | :-----------------: |</a:t>
            </a:r>
          </a:p>
          <a:p>
            <a:r>
              <a:rPr lang="en-US" altLang="zh-CN" sz="1200" b="0">
                <a:solidFill>
                  <a:srgbClr val="000000"/>
                </a:solidFill>
                <a:effectLst/>
                <a:latin typeface="Consolas,  Courier New"/>
              </a:rPr>
              <a:t>| </a:t>
            </a:r>
            <a:r>
              <a:rPr lang="en-US" altLang="zh-CN" sz="1200" b="0">
                <a:solidFill>
                  <a:srgbClr val="800000"/>
                </a:solidFill>
                <a:effectLst/>
                <a:latin typeface="Consolas,  Courier New"/>
              </a:rPr>
              <a:t>`flo_addition_test.py`</a:t>
            </a:r>
            <a:r>
              <a:rPr lang="en-US" altLang="zh-CN" sz="1200" b="0">
                <a:solidFill>
                  <a:srgbClr val="000000"/>
                </a:solidFill>
                <a:effectLst/>
                <a:latin typeface="Consolas,  Courier New"/>
              </a:rPr>
              <a:t>                          |          1 |    164414 |     100.0%      |         21216 |        12.9%        |</a:t>
            </a:r>
          </a:p>
          <a:p>
            <a:r>
              <a:rPr lang="en-US" altLang="zh-CN" sz="1200" b="0">
                <a:solidFill>
                  <a:srgbClr val="000000"/>
                </a:solidFill>
                <a:effectLst/>
                <a:latin typeface="Consolas,  Courier New"/>
              </a:rPr>
              <a:t>| </a:t>
            </a:r>
            <a:r>
              <a:rPr lang="en-US" altLang="zh-CN" sz="1200" b="0">
                <a:solidFill>
                  <a:srgbClr val="800000"/>
                </a:solidFill>
                <a:effectLst/>
                <a:latin typeface="Consolas,  Courier New"/>
              </a:rPr>
              <a:t>`</a:t>
            </a:r>
            <a:r>
              <a:rPr lang="en-US" altLang="zh-CN" sz="1200" b="0" err="1">
                <a:solidFill>
                  <a:srgbClr val="800000"/>
                </a:solidFill>
                <a:effectLst/>
                <a:latin typeface="Consolas,  Courier New"/>
              </a:rPr>
              <a:t>random_matrix_gen</a:t>
            </a:r>
            <a:r>
              <a:rPr lang="en-US" altLang="zh-CN" sz="1200" b="0">
                <a:solidFill>
                  <a:srgbClr val="800000"/>
                </a:solidFill>
                <a:effectLst/>
                <a:latin typeface="Consolas,  Courier New"/>
              </a:rPr>
              <a:t>`</a:t>
            </a:r>
            <a:r>
              <a:rPr lang="en-US" altLang="zh-CN" sz="1200" b="0">
                <a:solidFill>
                  <a:srgbClr val="000000"/>
                </a:solidFill>
                <a:effectLst/>
                <a:latin typeface="Consolas,  Courier New"/>
              </a:rPr>
              <a:t>                             |          2 |     76665 |      46.6%      |         32751 |        19.9%        |</a:t>
            </a:r>
          </a:p>
          <a:p>
            <a:r>
              <a:rPr lang="en-US" altLang="zh-CN" sz="1200" b="0">
                <a:solidFill>
                  <a:srgbClr val="000000"/>
                </a:solidFill>
                <a:effectLst/>
                <a:latin typeface="Consolas,  Courier New"/>
              </a:rPr>
              <a:t>| </a:t>
            </a:r>
            <a:r>
              <a:rPr lang="en-US" altLang="zh-CN" sz="1200" b="0">
                <a:solidFill>
                  <a:srgbClr val="800000"/>
                </a:solidFill>
                <a:effectLst/>
                <a:latin typeface="Consolas,  Courier New"/>
              </a:rPr>
              <a:t>`__</a:t>
            </a:r>
            <a:r>
              <a:rPr lang="en-US" altLang="zh-CN" sz="1200" b="0" err="1">
                <a:solidFill>
                  <a:srgbClr val="800000"/>
                </a:solidFill>
                <a:effectLst/>
                <a:latin typeface="Consolas,  Courier New"/>
              </a:rPr>
              <a:t>getitem</a:t>
            </a:r>
            <a:r>
              <a:rPr lang="en-US" altLang="zh-CN" sz="1200" b="0">
                <a:solidFill>
                  <a:srgbClr val="800000"/>
                </a:solidFill>
                <a:effectLst/>
                <a:latin typeface="Consolas,  Courier New"/>
              </a:rPr>
              <a:t>__`</a:t>
            </a:r>
            <a:r>
              <a:rPr lang="en-US" altLang="zh-CN" sz="1200" b="0">
                <a:solidFill>
                  <a:srgbClr val="000000"/>
                </a:solidFill>
                <a:effectLst/>
                <a:latin typeface="Consolas,  Courier New"/>
              </a:rPr>
              <a:t>                                   |  134217728 |     66532 |      40.5%      |         44601 |        27.1%        |</a:t>
            </a:r>
          </a:p>
          <a:p>
            <a:r>
              <a:rPr lang="en-US" altLang="zh-CN" sz="1200" b="0">
                <a:solidFill>
                  <a:srgbClr val="000000"/>
                </a:solidFill>
                <a:effectLst/>
                <a:latin typeface="Consolas,  Courier New"/>
              </a:rPr>
              <a:t>| </a:t>
            </a:r>
            <a:r>
              <a:rPr lang="en-US" altLang="zh-CN" sz="1200" b="0">
                <a:solidFill>
                  <a:srgbClr val="800000"/>
                </a:solidFill>
                <a:effectLst/>
                <a:latin typeface="Consolas,  Courier New"/>
              </a:rPr>
              <a:t>`uniform`</a:t>
            </a:r>
            <a:r>
              <a:rPr lang="en-US" altLang="zh-CN" sz="1200" b="0">
                <a:solidFill>
                  <a:srgbClr val="000000"/>
                </a:solidFill>
                <a:effectLst/>
                <a:latin typeface="Consolas,  Courier New"/>
              </a:rPr>
              <a:t>                                       |  134217728 |     35841 |      21.8%      |         28127 |        17.1%        |</a:t>
            </a:r>
          </a:p>
          <a:p>
            <a:r>
              <a:rPr lang="en-US" altLang="zh-CN" sz="1200" b="0">
                <a:solidFill>
                  <a:srgbClr val="000000"/>
                </a:solidFill>
                <a:effectLst/>
                <a:latin typeface="Consolas,  Courier New"/>
              </a:rPr>
              <a:t>| \</a:t>
            </a:r>
            <a:r>
              <a:rPr lang="en-US" altLang="zh-CN" sz="1200" b="0">
                <a:solidFill>
                  <a:srgbClr val="800000"/>
                </a:solidFill>
                <a:effectLst/>
                <a:latin typeface="Consolas,  Courier New"/>
              </a:rPr>
              <a:t>&lt;built-in</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method</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a:t>
            </a:r>
            <a:r>
              <a:rPr lang="en-US" altLang="zh-CN" sz="1200" b="0" err="1">
                <a:solidFill>
                  <a:srgbClr val="FF0000"/>
                </a:solidFill>
                <a:effectLst/>
                <a:latin typeface="Consolas,  Courier New"/>
              </a:rPr>
              <a:t>builtins.isinstance</a:t>
            </a:r>
            <a:r>
              <a:rPr lang="en-US" altLang="zh-CN" sz="1200" b="0">
                <a:solidFill>
                  <a:srgbClr val="FF0000"/>
                </a:solidFill>
                <a:effectLst/>
                <a:latin typeface="Consolas,  Courier New"/>
              </a:rPr>
              <a:t>`\</a:t>
            </a:r>
            <a:r>
              <a:rPr lang="en-US" altLang="zh-CN" sz="1200" b="0">
                <a:solidFill>
                  <a:srgbClr val="800000"/>
                </a:solidFill>
                <a:effectLst/>
                <a:latin typeface="Consolas,  Courier New"/>
              </a:rPr>
              <a:t>&gt;</a:t>
            </a:r>
            <a:r>
              <a:rPr lang="en-US" altLang="zh-CN" sz="1200" b="0">
                <a:solidFill>
                  <a:srgbClr val="000000"/>
                </a:solidFill>
                <a:effectLst/>
                <a:latin typeface="Consolas,  Courier New"/>
              </a:rPr>
              <a:t>       |  268435462 |     14614 |      8.9%       |         14614 |        8.9%         |</a:t>
            </a:r>
          </a:p>
          <a:p>
            <a:r>
              <a:rPr lang="en-US" altLang="zh-CN" sz="1200" b="0">
                <a:solidFill>
                  <a:srgbClr val="000000"/>
                </a:solidFill>
                <a:effectLst/>
                <a:latin typeface="Consolas,  Courier New"/>
              </a:rPr>
              <a:t>| \</a:t>
            </a:r>
            <a:r>
              <a:rPr lang="en-US" altLang="zh-CN" sz="1200" b="0">
                <a:solidFill>
                  <a:srgbClr val="800000"/>
                </a:solidFill>
                <a:effectLst/>
                <a:latin typeface="Consolas,  Courier New"/>
              </a:rPr>
              <a:t>&lt;method</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`append`</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of</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`list`</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objects\</a:t>
            </a:r>
            <a:r>
              <a:rPr lang="en-US" altLang="zh-CN" sz="1200" b="0">
                <a:solidFill>
                  <a:srgbClr val="800000"/>
                </a:solidFill>
                <a:effectLst/>
                <a:latin typeface="Consolas,  Courier New"/>
              </a:rPr>
              <a:t>&gt;</a:t>
            </a:r>
            <a:r>
              <a:rPr lang="en-US" altLang="zh-CN" sz="1200" b="0">
                <a:solidFill>
                  <a:srgbClr val="000000"/>
                </a:solidFill>
                <a:effectLst/>
                <a:latin typeface="Consolas,  Courier New"/>
              </a:rPr>
              <a:t>           |  134217728 |      8072 |      4.9%       |          8072 |        4.9%         |</a:t>
            </a:r>
          </a:p>
          <a:p>
            <a:r>
              <a:rPr lang="en-US" altLang="zh-CN" sz="1200" b="0">
                <a:solidFill>
                  <a:srgbClr val="000000"/>
                </a:solidFill>
                <a:effectLst/>
                <a:latin typeface="Consolas,  Courier New"/>
              </a:rPr>
              <a:t>| \</a:t>
            </a:r>
            <a:r>
              <a:rPr lang="en-US" altLang="zh-CN" sz="1200" b="0">
                <a:solidFill>
                  <a:srgbClr val="800000"/>
                </a:solidFill>
                <a:effectLst/>
                <a:latin typeface="Consolas,  Courier New"/>
              </a:rPr>
              <a:t>&lt;method</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`random`</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of</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`_</a:t>
            </a:r>
            <a:r>
              <a:rPr lang="en-US" altLang="zh-CN" sz="1200" b="0" err="1">
                <a:solidFill>
                  <a:srgbClr val="FF0000"/>
                </a:solidFill>
                <a:effectLst/>
                <a:latin typeface="Consolas,  Courier New"/>
              </a:rPr>
              <a:t>random.Random</a:t>
            </a:r>
            <a:r>
              <a:rPr lang="en-US" altLang="zh-CN" sz="1200" b="0">
                <a:solidFill>
                  <a:srgbClr val="FF0000"/>
                </a:solidFill>
                <a:effectLst/>
                <a:latin typeface="Consolas,  Courier New"/>
              </a:rPr>
              <a:t>`</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objects\</a:t>
            </a:r>
            <a:r>
              <a:rPr lang="en-US" altLang="zh-CN" sz="1200" b="0">
                <a:solidFill>
                  <a:srgbClr val="800000"/>
                </a:solidFill>
                <a:effectLst/>
                <a:latin typeface="Consolas,  Courier New"/>
              </a:rPr>
              <a:t>&gt;</a:t>
            </a:r>
            <a:r>
              <a:rPr lang="en-US" altLang="zh-CN" sz="1200" b="0">
                <a:solidFill>
                  <a:srgbClr val="000000"/>
                </a:solidFill>
                <a:effectLst/>
                <a:latin typeface="Consolas,  Courier New"/>
              </a:rPr>
              <a:t> |  134217728 |      7713 |      4.7%       |          7713 |        4.7%         |</a:t>
            </a:r>
          </a:p>
          <a:p>
            <a:r>
              <a:rPr lang="en-US" altLang="zh-CN" sz="1200" b="0">
                <a:solidFill>
                  <a:srgbClr val="000000"/>
                </a:solidFill>
                <a:effectLst/>
                <a:latin typeface="Consolas,  Courier New"/>
              </a:rPr>
              <a:t>| \</a:t>
            </a:r>
            <a:r>
              <a:rPr lang="en-US" altLang="zh-CN" sz="1200" b="0">
                <a:solidFill>
                  <a:srgbClr val="800000"/>
                </a:solidFill>
                <a:effectLst/>
                <a:latin typeface="Consolas,  Courier New"/>
              </a:rPr>
              <a:t>&lt;built-in</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method</a:t>
            </a:r>
            <a:r>
              <a:rPr lang="en-US" altLang="zh-CN" sz="1200" b="0">
                <a:solidFill>
                  <a:srgbClr val="000000"/>
                </a:solidFill>
                <a:effectLst/>
                <a:latin typeface="Consolas,  Courier New"/>
              </a:rPr>
              <a:t> </a:t>
            </a:r>
            <a:r>
              <a:rPr lang="en-US" altLang="zh-CN" sz="1200" b="0">
                <a:solidFill>
                  <a:srgbClr val="FF0000"/>
                </a:solidFill>
                <a:effectLst/>
                <a:latin typeface="Consolas,  Courier New"/>
              </a:rPr>
              <a:t>`</a:t>
            </a:r>
            <a:r>
              <a:rPr lang="en-US" altLang="zh-CN" sz="1200" b="0" err="1">
                <a:solidFill>
                  <a:srgbClr val="FF0000"/>
                </a:solidFill>
                <a:effectLst/>
                <a:latin typeface="Consolas,  Courier New"/>
              </a:rPr>
              <a:t>builtins.len</a:t>
            </a:r>
            <a:r>
              <a:rPr lang="en-US" altLang="zh-CN" sz="1200" b="0">
                <a:solidFill>
                  <a:srgbClr val="FF0000"/>
                </a:solidFill>
                <a:effectLst/>
                <a:latin typeface="Consolas,  Courier New"/>
              </a:rPr>
              <a:t>`\</a:t>
            </a:r>
            <a:r>
              <a:rPr lang="en-US" altLang="zh-CN" sz="1200" b="0">
                <a:solidFill>
                  <a:srgbClr val="800000"/>
                </a:solidFill>
                <a:effectLst/>
                <a:latin typeface="Consolas,  Courier New"/>
              </a:rPr>
              <a:t>&gt;</a:t>
            </a:r>
            <a:r>
              <a:rPr lang="en-US" altLang="zh-CN" sz="1200" b="0">
                <a:solidFill>
                  <a:srgbClr val="000000"/>
                </a:solidFill>
                <a:effectLst/>
                <a:latin typeface="Consolas,  Courier New"/>
              </a:rPr>
              <a:t>              |  134217742 |      7316 |      4.4%       |          7316 |        4.4%         |</a:t>
            </a:r>
          </a:p>
        </p:txBody>
      </p:sp>
      <mc:AlternateContent xmlns:mc="http://schemas.openxmlformats.org/markup-compatibility/2006">
        <mc:Choice xmlns:pslz="http://schemas.microsoft.com/office/powerpoint/2016/slidezoom" Requires="pslz">
          <p:graphicFrame>
            <p:nvGraphicFramePr>
              <p:cNvPr id="5" name="幻灯片缩放定位 4">
                <a:extLst>
                  <a:ext uri="{FF2B5EF4-FFF2-40B4-BE49-F238E27FC236}">
                    <a16:creationId xmlns:a16="http://schemas.microsoft.com/office/drawing/2014/main" id="{03772C8D-FA90-4103-9B7A-493A4D559A55}"/>
                  </a:ext>
                </a:extLst>
              </p:cNvPr>
              <p:cNvGraphicFramePr>
                <a:graphicFrameLocks noChangeAspect="1"/>
              </p:cNvGraphicFramePr>
              <p:nvPr>
                <p:extLst>
                  <p:ext uri="{D42A27DB-BD31-4B8C-83A1-F6EECF244321}">
                    <p14:modId xmlns:p14="http://schemas.microsoft.com/office/powerpoint/2010/main" val="2226873958"/>
                  </p:ext>
                </p:extLst>
              </p:nvPr>
            </p:nvGraphicFramePr>
            <p:xfrm>
              <a:off x="8618952" y="471105"/>
              <a:ext cx="3048000" cy="560057"/>
            </p:xfrm>
            <a:graphic>
              <a:graphicData uri="http://schemas.microsoft.com/office/powerpoint/2016/slidezoom">
                <pslz:sldZm>
                  <pslz:sldZmObj sldId="316" cId="1132067252">
                    <pslz:zmPr id="{8F3A465A-4457-46F4-A2C6-BB6682225CE6}" returnToParent="0"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166:blipFill>
                      <p166:spPr xmlns:p166="http://schemas.microsoft.com/office/powerpoint/2016/6/main">
                        <a:xfrm>
                          <a:off x="0" y="0"/>
                          <a:ext cx="3048000" cy="560057"/>
                        </a:xfrm>
                        <a:prstGeom prst="rect">
                          <a:avLst/>
                        </a:prstGeom>
                        <a:ln w="3175">
                          <a:solidFill>
                            <a:prstClr val="ltGray"/>
                          </a:solidFill>
                        </a:ln>
                      </p166:spPr>
                    </pslz:zmPr>
                  </pslz:sldZmObj>
                </pslz:sldZm>
              </a:graphicData>
            </a:graphic>
          </p:graphicFrame>
        </mc:Choice>
        <mc:Fallback>
          <p:pic>
            <p:nvPicPr>
              <p:cNvPr id="5" name="幻灯片缩放定位 4">
                <a:hlinkClick r:id="rId7" action="ppaction://hlinksldjump"/>
                <a:extLst>
                  <a:ext uri="{FF2B5EF4-FFF2-40B4-BE49-F238E27FC236}">
                    <a16:creationId xmlns:a16="http://schemas.microsoft.com/office/drawing/2014/main" id="{03772C8D-FA90-4103-9B7A-493A4D559A55}"/>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8952" y="471105"/>
                <a:ext cx="3048000" cy="560057"/>
              </a:xfrm>
              <a:prstGeom prst="rect">
                <a:avLst/>
              </a:prstGeom>
              <a:ln w="3175">
                <a:solidFill>
                  <a:prstClr val="ltGray"/>
                </a:solidFill>
              </a:ln>
            </p:spPr>
          </p:pic>
        </mc:Fallback>
      </mc:AlternateContent>
    </p:spTree>
    <p:extLst>
      <p:ext uri="{BB962C8B-B14F-4D97-AF65-F5344CB8AC3E}">
        <p14:creationId xmlns:p14="http://schemas.microsoft.com/office/powerpoint/2010/main" val="2992237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7B4D583-ABDE-4612-A9D4-B527AF15D66A}"/>
              </a:ext>
            </a:extLst>
          </p:cNvPr>
          <p:cNvSpPr txBox="1"/>
          <p:nvPr/>
        </p:nvSpPr>
        <p:spPr>
          <a:xfrm>
            <a:off x="513495" y="1044818"/>
            <a:ext cx="4976902" cy="3582327"/>
          </a:xfrm>
          <a:prstGeom prst="rect">
            <a:avLst/>
          </a:prstGeom>
          <a:noFill/>
        </p:spPr>
        <p:txBody>
          <a:bodyPr wrap="square" rtlCol="0">
            <a:spAutoFit/>
          </a:bodyPr>
          <a:lstStyle/>
          <a:p>
            <a:pPr>
              <a:lnSpc>
                <a:spcPct val="150000"/>
              </a:lnSpc>
              <a:spcBef>
                <a:spcPts val="1200"/>
              </a:spcBef>
              <a:defRPr/>
            </a:pPr>
            <a:r>
              <a:rPr lang="en-US" altLang="zh-CN" sz="2000" b="0">
                <a:solidFill>
                  <a:schemeClr val="bg1"/>
                </a:solidFill>
                <a:effectLst/>
                <a:latin typeface="Consolas,  Courier New"/>
              </a:rPr>
              <a:t>def __str__(self):</a:t>
            </a:r>
          </a:p>
          <a:p>
            <a:pPr>
              <a:lnSpc>
                <a:spcPct val="150000"/>
              </a:lnSpc>
              <a:spcBef>
                <a:spcPts val="1200"/>
              </a:spcBef>
              <a:defRPr/>
            </a:pPr>
            <a:r>
              <a:rPr lang="en-US" altLang="zh-CN" sz="2000" b="0">
                <a:solidFill>
                  <a:srgbClr val="0000FF"/>
                </a:solidFill>
                <a:effectLst/>
                <a:latin typeface="Consolas,  Courier New"/>
              </a:rPr>
              <a:t>def</a:t>
            </a:r>
            <a:r>
              <a:rPr lang="en-US" altLang="zh-CN" sz="2000" b="0">
                <a:solidFill>
                  <a:srgbClr val="000000"/>
                </a:solidFill>
                <a:effectLst/>
                <a:latin typeface="Consolas,  Courier New"/>
              </a:rPr>
              <a:t> __</a:t>
            </a:r>
            <a:r>
              <a:rPr lang="en-US" altLang="zh-CN" sz="2000" b="0" err="1">
                <a:solidFill>
                  <a:srgbClr val="000000"/>
                </a:solidFill>
                <a:effectLst/>
                <a:latin typeface="Consolas,  Courier New"/>
              </a:rPr>
              <a:t>getitem</a:t>
            </a:r>
            <a:r>
              <a:rPr lang="en-US" altLang="zh-CN" sz="2000" b="0">
                <a:solidFill>
                  <a:srgbClr val="000000"/>
                </a:solidFill>
                <a:effectLst/>
                <a:latin typeface="Consolas,  Courier New"/>
              </a:rPr>
              <a:t>__(self, item):</a:t>
            </a:r>
          </a:p>
          <a:p>
            <a:pPr>
              <a:lnSpc>
                <a:spcPct val="150000"/>
              </a:lnSpc>
              <a:spcBef>
                <a:spcPts val="1200"/>
              </a:spcBef>
              <a:defRPr/>
            </a:pPr>
            <a:r>
              <a:rPr lang="en-US" altLang="zh-CN" sz="2000" b="0">
                <a:solidFill>
                  <a:schemeClr val="bg1"/>
                </a:solidFill>
                <a:effectLst/>
                <a:latin typeface="Consolas,  Courier New"/>
              </a:rPr>
              <a:t>def __add__(self, other):</a:t>
            </a:r>
          </a:p>
          <a:p>
            <a:pPr>
              <a:lnSpc>
                <a:spcPct val="150000"/>
              </a:lnSpc>
              <a:spcBef>
                <a:spcPts val="1200"/>
              </a:spcBef>
              <a:defRPr/>
            </a:pPr>
            <a:r>
              <a:rPr lang="en-US" altLang="zh-CN" sz="2000" b="0">
                <a:solidFill>
                  <a:schemeClr val="bg1"/>
                </a:solidFill>
                <a:effectLst/>
                <a:latin typeface="Consolas,  Courier New"/>
              </a:rPr>
              <a:t>def __sub__(self, other):</a:t>
            </a:r>
          </a:p>
          <a:p>
            <a:pPr>
              <a:lnSpc>
                <a:spcPct val="150000"/>
              </a:lnSpc>
              <a:spcBef>
                <a:spcPts val="1200"/>
              </a:spcBef>
              <a:defRPr/>
            </a:pPr>
            <a:r>
              <a:rPr lang="en-US" altLang="zh-CN" sz="2000" b="0">
                <a:solidFill>
                  <a:schemeClr val="bg1"/>
                </a:solidFill>
                <a:effectLst/>
                <a:latin typeface="Consolas,  Courier New"/>
              </a:rPr>
              <a:t>def __</a:t>
            </a:r>
            <a:r>
              <a:rPr lang="en-US" altLang="zh-CN" sz="2000" b="0" err="1">
                <a:solidFill>
                  <a:schemeClr val="bg1"/>
                </a:solidFill>
                <a:effectLst/>
                <a:latin typeface="Consolas,  Courier New"/>
              </a:rPr>
              <a:t>sizeof</a:t>
            </a:r>
            <a:r>
              <a:rPr lang="en-US" altLang="zh-CN" sz="2000" b="0">
                <a:solidFill>
                  <a:schemeClr val="bg1"/>
                </a:solidFill>
                <a:effectLst/>
                <a:latin typeface="Consolas,  Courier New"/>
              </a:rPr>
              <a:t>__(self):</a:t>
            </a:r>
          </a:p>
          <a:p>
            <a:pPr>
              <a:lnSpc>
                <a:spcPct val="150000"/>
              </a:lnSpc>
              <a:spcBef>
                <a:spcPts val="1200"/>
              </a:spcBef>
              <a:defRPr/>
            </a:pPr>
            <a:r>
              <a:rPr lang="en-US" altLang="zh-CN" sz="2000" b="0">
                <a:solidFill>
                  <a:schemeClr val="bg1"/>
                </a:solidFill>
                <a:effectLst/>
                <a:latin typeface="Consolas,  Courier New"/>
              </a:rPr>
              <a:t>def dimension(self):</a:t>
            </a:r>
          </a:p>
        </p:txBody>
      </p:sp>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4261103"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矩阵类 </a:t>
            </a:r>
            <a:r>
              <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a:t>
            </a:r>
            <a:r>
              <a:rPr kumimoji="0" lang="en-US" altLang="zh-CN" sz="3600" b="0" i="0" u="none" strike="noStrike" kern="1200" cap="none" spc="300" normalizeH="0" noProof="0">
                <a:ln>
                  <a:noFill/>
                </a:ln>
                <a:solidFill>
                  <a:srgbClr val="2F2E41"/>
                </a:solidFill>
                <a:effectLst/>
                <a:uLnTx/>
                <a:uFillTx/>
                <a:latin typeface="思源黑体 CN Bold" panose="020B0800000000000000" pitchFamily="34" charset="-122"/>
                <a:ea typeface="思源黑体 CN Bold" panose="020B0800000000000000" pitchFamily="34" charset="-122"/>
              </a:rPr>
              <a:t> </a:t>
            </a:r>
            <a:r>
              <a:rPr kumimoji="0" lang="zh-CN" altLang="en-US" sz="3600" b="0" i="0" u="none" strike="noStrike" kern="1200" cap="none" spc="300" normalizeH="0" noProof="0">
                <a:ln>
                  <a:noFill/>
                </a:ln>
                <a:solidFill>
                  <a:srgbClr val="2F2E41"/>
                </a:solidFill>
                <a:effectLst/>
                <a:uLnTx/>
                <a:uFillTx/>
                <a:latin typeface="思源黑体 CN Bold" panose="020B0800000000000000" pitchFamily="34" charset="-122"/>
                <a:ea typeface="思源黑体 CN Bold" panose="020B0800000000000000" pitchFamily="34" charset="-122"/>
              </a:rPr>
              <a:t>索引</a:t>
            </a:r>
            <a:endPar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MATRIX CLASS - INDEXING</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525401" y="4214191"/>
            <a:ext cx="2150660" cy="2363846"/>
          </a:xfrm>
          <a:prstGeom prst="rect">
            <a:avLst/>
          </a:prstGeom>
        </p:spPr>
      </p:pic>
      <p:sp>
        <p:nvSpPr>
          <p:cNvPr id="12" name="文本框 11">
            <a:extLst>
              <a:ext uri="{FF2B5EF4-FFF2-40B4-BE49-F238E27FC236}">
                <a16:creationId xmlns:a16="http://schemas.microsoft.com/office/drawing/2014/main" id="{E36A4A94-F015-4905-9088-CFA51C51516A}"/>
              </a:ext>
            </a:extLst>
          </p:cNvPr>
          <p:cNvSpPr txBox="1"/>
          <p:nvPr/>
        </p:nvSpPr>
        <p:spPr>
          <a:xfrm>
            <a:off x="1062560" y="2136984"/>
            <a:ext cx="6840342" cy="1631216"/>
          </a:xfrm>
          <a:prstGeom prst="rect">
            <a:avLst/>
          </a:prstGeom>
          <a:noFill/>
        </p:spPr>
        <p:txBody>
          <a:bodyPr wrap="square">
            <a:spAutoFit/>
          </a:bodyPr>
          <a:lstStyle/>
          <a:p>
            <a:r>
              <a:rPr lang="en-US" altLang="zh-CN" sz="2000" b="0">
                <a:solidFill>
                  <a:srgbClr val="000000"/>
                </a:solidFill>
                <a:effectLst/>
                <a:latin typeface="Consolas,  Courier New"/>
              </a:rPr>
              <a:t>B = A[</a:t>
            </a:r>
            <a:r>
              <a:rPr lang="en-US" altLang="zh-CN" sz="2000" b="0" err="1">
                <a:solidFill>
                  <a:srgbClr val="000000"/>
                </a:solidFill>
                <a:effectLst/>
                <a:latin typeface="Consolas,  Courier New"/>
              </a:rPr>
              <a:t>a:b</a:t>
            </a:r>
            <a:r>
              <a:rPr lang="en-US" altLang="zh-CN" sz="2000" b="0">
                <a:solidFill>
                  <a:srgbClr val="000000"/>
                </a:solidFill>
                <a:effectLst/>
                <a:latin typeface="Consolas,  Courier New"/>
              </a:rPr>
              <a:t>, c:d]  </a:t>
            </a:r>
            <a:r>
              <a:rPr lang="en-US" altLang="zh-CN" sz="2000" b="0">
                <a:solidFill>
                  <a:srgbClr val="008000"/>
                </a:solidFill>
                <a:effectLst/>
                <a:latin typeface="Consolas,  Courier New"/>
              </a:rPr>
              <a:t># matrix slice</a:t>
            </a:r>
            <a:endParaRPr lang="en-US" altLang="zh-CN" sz="2000" b="0">
              <a:solidFill>
                <a:srgbClr val="000000"/>
              </a:solidFill>
              <a:effectLst/>
              <a:latin typeface="Consolas,  Courier New"/>
            </a:endParaRPr>
          </a:p>
          <a:p>
            <a:r>
              <a:rPr lang="en-US" altLang="zh-CN" sz="2000" b="0">
                <a:solidFill>
                  <a:srgbClr val="000000"/>
                </a:solidFill>
                <a:effectLst/>
                <a:latin typeface="Consolas,  Courier New"/>
              </a:rPr>
              <a:t>B = A[</a:t>
            </a:r>
            <a:r>
              <a:rPr lang="en-US" altLang="zh-CN" sz="2000" b="0" err="1">
                <a:solidFill>
                  <a:srgbClr val="000000"/>
                </a:solidFill>
                <a:effectLst/>
                <a:latin typeface="Consolas,  Courier New"/>
              </a:rPr>
              <a:t>a:b</a:t>
            </a:r>
            <a:r>
              <a:rPr lang="en-US" altLang="zh-CN" sz="2000" b="0">
                <a:solidFill>
                  <a:srgbClr val="000000"/>
                </a:solidFill>
                <a:effectLst/>
                <a:latin typeface="Consolas,  Courier New"/>
              </a:rPr>
              <a:t>, c]    </a:t>
            </a:r>
            <a:r>
              <a:rPr lang="en-US" altLang="zh-CN" sz="2000" b="0">
                <a:solidFill>
                  <a:srgbClr val="008000"/>
                </a:solidFill>
                <a:effectLst/>
                <a:latin typeface="Consolas,  Courier New"/>
              </a:rPr>
              <a:t># row slice</a:t>
            </a:r>
            <a:endParaRPr lang="en-US" altLang="zh-CN" sz="2000" b="0">
              <a:solidFill>
                <a:srgbClr val="000000"/>
              </a:solidFill>
              <a:effectLst/>
              <a:latin typeface="Consolas,  Courier New"/>
            </a:endParaRPr>
          </a:p>
          <a:p>
            <a:r>
              <a:rPr lang="en-US" altLang="zh-CN" sz="2000" b="0">
                <a:solidFill>
                  <a:srgbClr val="000000"/>
                </a:solidFill>
                <a:effectLst/>
                <a:latin typeface="Consolas,  Courier New"/>
              </a:rPr>
              <a:t>B = A[a, b:c]    </a:t>
            </a:r>
            <a:r>
              <a:rPr lang="en-US" altLang="zh-CN" sz="2000" b="0">
                <a:solidFill>
                  <a:srgbClr val="008000"/>
                </a:solidFill>
                <a:effectLst/>
                <a:latin typeface="Consolas,  Courier New"/>
              </a:rPr>
              <a:t># column slice</a:t>
            </a:r>
            <a:endParaRPr lang="en-US" altLang="zh-CN" sz="2000" b="0">
              <a:solidFill>
                <a:srgbClr val="000000"/>
              </a:solidFill>
              <a:effectLst/>
              <a:latin typeface="Consolas,  Courier New"/>
            </a:endParaRPr>
          </a:p>
          <a:p>
            <a:r>
              <a:rPr lang="en-US" altLang="zh-CN" sz="2000" b="0">
                <a:solidFill>
                  <a:srgbClr val="000000"/>
                </a:solidFill>
                <a:effectLst/>
                <a:latin typeface="Consolas,  Courier New"/>
              </a:rPr>
              <a:t>B = A[a, b]      </a:t>
            </a:r>
            <a:r>
              <a:rPr lang="en-US" altLang="zh-CN" sz="2000" b="0">
                <a:solidFill>
                  <a:srgbClr val="008000"/>
                </a:solidFill>
                <a:effectLst/>
                <a:latin typeface="Consolas,  Courier New"/>
              </a:rPr>
              <a:t># row-column indexing</a:t>
            </a:r>
            <a:endParaRPr lang="en-US" altLang="zh-CN" sz="2000" b="0">
              <a:solidFill>
                <a:srgbClr val="000000"/>
              </a:solidFill>
              <a:effectLst/>
              <a:latin typeface="Consolas,  Courier New"/>
            </a:endParaRPr>
          </a:p>
          <a:p>
            <a:r>
              <a:rPr lang="en-US" altLang="zh-CN" sz="2000" b="0">
                <a:solidFill>
                  <a:srgbClr val="000000"/>
                </a:solidFill>
                <a:effectLst/>
                <a:latin typeface="Consolas,  Courier New"/>
              </a:rPr>
              <a:t>B = A[a]         </a:t>
            </a:r>
            <a:r>
              <a:rPr lang="en-US" altLang="zh-CN" sz="2000" b="0">
                <a:solidFill>
                  <a:srgbClr val="008000"/>
                </a:solidFill>
                <a:effectLst/>
                <a:latin typeface="Consolas,  Courier New"/>
              </a:rPr>
              <a:t># indexing in list of elements</a:t>
            </a:r>
            <a:endParaRPr lang="en-US" altLang="zh-CN" sz="2000" b="0">
              <a:solidFill>
                <a:srgbClr val="000000"/>
              </a:solidFill>
              <a:effectLst/>
              <a:latin typeface="Consolas,  Courier New"/>
            </a:endParaRPr>
          </a:p>
        </p:txBody>
      </p:sp>
      <p:sp>
        <p:nvSpPr>
          <p:cNvPr id="14" name="文本框 13">
            <a:extLst>
              <a:ext uri="{FF2B5EF4-FFF2-40B4-BE49-F238E27FC236}">
                <a16:creationId xmlns:a16="http://schemas.microsoft.com/office/drawing/2014/main" id="{A8D6576C-5127-4EE3-A5B5-89E72B3253C2}"/>
              </a:ext>
            </a:extLst>
          </p:cNvPr>
          <p:cNvSpPr txBox="1"/>
          <p:nvPr/>
        </p:nvSpPr>
        <p:spPr>
          <a:xfrm>
            <a:off x="0" y="7367577"/>
            <a:ext cx="9276754" cy="3693319"/>
          </a:xfrm>
          <a:prstGeom prst="rect">
            <a:avLst/>
          </a:prstGeom>
          <a:noFill/>
        </p:spPr>
        <p:txBody>
          <a:bodyPr wrap="square">
            <a:spAutoFit/>
          </a:bodyPr>
          <a:lstStyle/>
          <a:p>
            <a:r>
              <a:rPr lang="en-US" altLang="zh-CN" b="0">
                <a:solidFill>
                  <a:srgbClr val="000000"/>
                </a:solidFill>
                <a:effectLst/>
                <a:latin typeface="Consolas,  Courier New"/>
              </a:rPr>
              <a:t>        </a:t>
            </a:r>
            <a:r>
              <a:rPr lang="en-US" altLang="zh-CN" b="0">
                <a:solidFill>
                  <a:srgbClr val="008000"/>
                </a:solidFill>
                <a:effectLst/>
                <a:latin typeface="Consolas,  Courier New"/>
              </a:rPr>
              <a:t># for tuple input</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00FF"/>
                </a:solidFill>
                <a:effectLst/>
                <a:latin typeface="Consolas,  Courier New"/>
              </a:rPr>
              <a:t>if</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 tuple):</a:t>
            </a:r>
          </a:p>
          <a:p>
            <a:r>
              <a:rPr lang="en-US" altLang="zh-CN" b="0">
                <a:solidFill>
                  <a:srgbClr val="000000"/>
                </a:solidFill>
                <a:effectLst/>
                <a:latin typeface="Consolas,  Courier New"/>
              </a:rPr>
              <a:t>            </a:t>
            </a:r>
            <a:r>
              <a:rPr lang="en-US" altLang="zh-CN" b="0">
                <a:solidFill>
                  <a:srgbClr val="008000"/>
                </a:solidFill>
                <a:effectLst/>
                <a:latin typeface="Consolas,  Courier New"/>
              </a:rPr>
              <a:t># both of the elements in the item are slice</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00FF"/>
                </a:solidFill>
                <a:effectLst/>
                <a:latin typeface="Consolas,  Courier New"/>
              </a:rPr>
              <a:t>if</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a:t>
            </a:r>
            <a:r>
              <a:rPr lang="en-US" altLang="zh-CN" b="0">
                <a:solidFill>
                  <a:srgbClr val="098658"/>
                </a:solidFill>
                <a:effectLst/>
                <a:latin typeface="Consolas,  Courier New"/>
              </a:rPr>
              <a:t>0</a:t>
            </a:r>
            <a:r>
              <a:rPr lang="en-US" altLang="zh-CN" b="0">
                <a:solidFill>
                  <a:srgbClr val="000000"/>
                </a:solidFill>
                <a:effectLst/>
                <a:latin typeface="Consolas,  Courier New"/>
              </a:rPr>
              <a:t>], slice) </a:t>
            </a:r>
            <a:r>
              <a:rPr lang="en-US" altLang="zh-CN" b="0">
                <a:solidFill>
                  <a:srgbClr val="0000FF"/>
                </a:solidFill>
                <a:effectLst/>
                <a:latin typeface="Consolas,  Courier New"/>
              </a:rPr>
              <a:t>and</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a:t>
            </a:r>
            <a:r>
              <a:rPr lang="en-US" altLang="zh-CN" b="0">
                <a:solidFill>
                  <a:srgbClr val="098658"/>
                </a:solidFill>
                <a:effectLst/>
                <a:latin typeface="Consolas,  Courier New"/>
              </a:rPr>
              <a:t>1</a:t>
            </a:r>
            <a:r>
              <a:rPr lang="en-US" altLang="zh-CN" b="0">
                <a:solidFill>
                  <a:srgbClr val="000000"/>
                </a:solidFill>
                <a:effectLst/>
                <a:latin typeface="Consolas,  Courier New"/>
              </a:rPr>
              <a:t>], slice):</a:t>
            </a:r>
          </a:p>
          <a:p>
            <a:r>
              <a:rPr lang="en-US" altLang="zh-CN" b="0">
                <a:solidFill>
                  <a:srgbClr val="000000"/>
                </a:solidFill>
                <a:effectLst/>
                <a:latin typeface="Consolas,  Courier New"/>
              </a:rPr>
              <a:t>                ...</a:t>
            </a:r>
            <a:br>
              <a:rPr lang="en-US" altLang="zh-CN" b="0">
                <a:solidFill>
                  <a:srgbClr val="000000"/>
                </a:solidFill>
                <a:effectLst/>
                <a:latin typeface="Consolas,  Courier New"/>
              </a:rPr>
            </a:br>
            <a:r>
              <a:rPr lang="en-US" altLang="zh-CN" b="0">
                <a:solidFill>
                  <a:srgbClr val="000000"/>
                </a:solidFill>
                <a:effectLst/>
                <a:latin typeface="Consolas,  Courier New"/>
              </a:rPr>
              <a:t>            </a:t>
            </a:r>
            <a:r>
              <a:rPr lang="en-US" altLang="zh-CN" b="0">
                <a:solidFill>
                  <a:srgbClr val="008000"/>
                </a:solidFill>
                <a:effectLst/>
                <a:latin typeface="Consolas,  Courier New"/>
              </a:rPr>
              <a:t># one slice, one int</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8000"/>
                </a:solidFill>
                <a:effectLst/>
                <a:latin typeface="Consolas,  Courier New"/>
              </a:rPr>
              <a:t># both of the elements in the item are int</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00FF"/>
                </a:solidFill>
                <a:effectLst/>
                <a:latin typeface="Consolas,  Courier New"/>
              </a:rPr>
              <a:t>if</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a:t>
            </a:r>
            <a:r>
              <a:rPr lang="en-US" altLang="zh-CN" b="0">
                <a:solidFill>
                  <a:srgbClr val="098658"/>
                </a:solidFill>
                <a:effectLst/>
                <a:latin typeface="Consolas,  Courier New"/>
              </a:rPr>
              <a:t>0</a:t>
            </a:r>
            <a:r>
              <a:rPr lang="en-US" altLang="zh-CN" b="0">
                <a:solidFill>
                  <a:srgbClr val="000000"/>
                </a:solidFill>
                <a:effectLst/>
                <a:latin typeface="Consolas,  Courier New"/>
              </a:rPr>
              <a:t>], int) </a:t>
            </a:r>
            <a:r>
              <a:rPr lang="en-US" altLang="zh-CN" b="0">
                <a:solidFill>
                  <a:srgbClr val="0000FF"/>
                </a:solidFill>
                <a:effectLst/>
                <a:latin typeface="Consolas,  Courier New"/>
              </a:rPr>
              <a:t>and</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a:t>
            </a:r>
            <a:r>
              <a:rPr lang="en-US" altLang="zh-CN" b="0">
                <a:solidFill>
                  <a:srgbClr val="098658"/>
                </a:solidFill>
                <a:effectLst/>
                <a:latin typeface="Consolas,  Courier New"/>
              </a:rPr>
              <a:t>1</a:t>
            </a:r>
            <a:r>
              <a:rPr lang="en-US" altLang="zh-CN" b="0">
                <a:solidFill>
                  <a:srgbClr val="000000"/>
                </a:solidFill>
                <a:effectLst/>
                <a:latin typeface="Consolas,  Courier New"/>
              </a:rPr>
              <a:t>], int):</a:t>
            </a:r>
          </a:p>
          <a:p>
            <a:r>
              <a:rPr lang="en-US" altLang="zh-CN" b="0">
                <a:solidFill>
                  <a:srgbClr val="000000"/>
                </a:solidFill>
                <a:effectLst/>
                <a:latin typeface="Consolas,  Courier New"/>
              </a:rPr>
              <a:t>                ...        </a:t>
            </a:r>
          </a:p>
          <a:p>
            <a:br>
              <a:rPr lang="en-US" altLang="zh-CN" b="0">
                <a:solidFill>
                  <a:srgbClr val="000000"/>
                </a:solidFill>
                <a:effectLst/>
                <a:latin typeface="Consolas,  Courier New"/>
              </a:rPr>
            </a:br>
            <a:r>
              <a:rPr lang="en-US" altLang="zh-CN" b="0">
                <a:solidFill>
                  <a:srgbClr val="000000"/>
                </a:solidFill>
                <a:effectLst/>
                <a:latin typeface="Consolas,  Courier New"/>
              </a:rPr>
              <a:t>        </a:t>
            </a:r>
            <a:r>
              <a:rPr lang="en-US" altLang="zh-CN" b="0">
                <a:solidFill>
                  <a:srgbClr val="008000"/>
                </a:solidFill>
                <a:effectLst/>
                <a:latin typeface="Consolas,  Courier New"/>
              </a:rPr>
              <a:t># else for int input</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00FF"/>
                </a:solidFill>
                <a:effectLst/>
                <a:latin typeface="Consolas,  Courier New"/>
              </a:rPr>
              <a:t>if</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 int):</a:t>
            </a:r>
          </a:p>
          <a:p>
            <a:r>
              <a:rPr lang="en-US" altLang="zh-CN" b="0">
                <a:solidFill>
                  <a:srgbClr val="000000"/>
                </a:solidFill>
                <a:effectLst/>
                <a:latin typeface="Consolas,  Courier New"/>
              </a:rPr>
              <a:t>            ...</a:t>
            </a:r>
          </a:p>
        </p:txBody>
      </p:sp>
    </p:spTree>
    <p:extLst>
      <p:ext uri="{BB962C8B-B14F-4D97-AF65-F5344CB8AC3E}">
        <p14:creationId xmlns:p14="http://schemas.microsoft.com/office/powerpoint/2010/main" val="1132067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7B4D583-ABDE-4612-A9D4-B527AF15D66A}"/>
              </a:ext>
            </a:extLst>
          </p:cNvPr>
          <p:cNvSpPr txBox="1"/>
          <p:nvPr/>
        </p:nvSpPr>
        <p:spPr>
          <a:xfrm>
            <a:off x="513495" y="1044818"/>
            <a:ext cx="4976902" cy="3582327"/>
          </a:xfrm>
          <a:prstGeom prst="rect">
            <a:avLst/>
          </a:prstGeom>
          <a:noFill/>
        </p:spPr>
        <p:txBody>
          <a:bodyPr wrap="square" rtlCol="0">
            <a:spAutoFit/>
          </a:bodyPr>
          <a:lstStyle/>
          <a:p>
            <a:pPr>
              <a:lnSpc>
                <a:spcPct val="150000"/>
              </a:lnSpc>
              <a:spcBef>
                <a:spcPts val="1200"/>
              </a:spcBef>
              <a:defRPr/>
            </a:pPr>
            <a:r>
              <a:rPr lang="en-US" altLang="zh-CN" sz="2000" b="0">
                <a:solidFill>
                  <a:schemeClr val="bg1"/>
                </a:solidFill>
                <a:effectLst/>
                <a:latin typeface="Consolas,  Courier New"/>
              </a:rPr>
              <a:t>def __str__(self):</a:t>
            </a:r>
          </a:p>
          <a:p>
            <a:pPr>
              <a:lnSpc>
                <a:spcPct val="150000"/>
              </a:lnSpc>
              <a:spcBef>
                <a:spcPts val="1200"/>
              </a:spcBef>
              <a:defRPr/>
            </a:pPr>
            <a:r>
              <a:rPr lang="en-US" altLang="zh-CN" sz="2000" b="0">
                <a:solidFill>
                  <a:srgbClr val="0000FF"/>
                </a:solidFill>
                <a:effectLst/>
                <a:latin typeface="Consolas,  Courier New"/>
              </a:rPr>
              <a:t>def</a:t>
            </a:r>
            <a:r>
              <a:rPr lang="en-US" altLang="zh-CN" sz="2000" b="0">
                <a:solidFill>
                  <a:srgbClr val="000000"/>
                </a:solidFill>
                <a:effectLst/>
                <a:latin typeface="Consolas,  Courier New"/>
              </a:rPr>
              <a:t> __</a:t>
            </a:r>
            <a:r>
              <a:rPr lang="en-US" altLang="zh-CN" sz="2000" b="0" err="1">
                <a:solidFill>
                  <a:srgbClr val="000000"/>
                </a:solidFill>
                <a:effectLst/>
                <a:latin typeface="Consolas,  Courier New"/>
              </a:rPr>
              <a:t>getitem</a:t>
            </a:r>
            <a:r>
              <a:rPr lang="en-US" altLang="zh-CN" sz="2000" b="0">
                <a:solidFill>
                  <a:srgbClr val="000000"/>
                </a:solidFill>
                <a:effectLst/>
                <a:latin typeface="Consolas,  Courier New"/>
              </a:rPr>
              <a:t>__(self, item):</a:t>
            </a:r>
          </a:p>
          <a:p>
            <a:pPr>
              <a:lnSpc>
                <a:spcPct val="150000"/>
              </a:lnSpc>
              <a:spcBef>
                <a:spcPts val="1200"/>
              </a:spcBef>
              <a:defRPr/>
            </a:pPr>
            <a:r>
              <a:rPr lang="en-US" altLang="zh-CN" sz="2000" b="0">
                <a:solidFill>
                  <a:schemeClr val="bg1"/>
                </a:solidFill>
                <a:effectLst/>
                <a:latin typeface="Consolas,  Courier New"/>
              </a:rPr>
              <a:t>def __add__(self, other):</a:t>
            </a:r>
          </a:p>
          <a:p>
            <a:pPr>
              <a:lnSpc>
                <a:spcPct val="150000"/>
              </a:lnSpc>
              <a:spcBef>
                <a:spcPts val="1200"/>
              </a:spcBef>
              <a:defRPr/>
            </a:pPr>
            <a:r>
              <a:rPr lang="en-US" altLang="zh-CN" sz="2000" b="0">
                <a:solidFill>
                  <a:schemeClr val="bg1"/>
                </a:solidFill>
                <a:effectLst/>
                <a:latin typeface="Consolas,  Courier New"/>
              </a:rPr>
              <a:t>def __sub__(self, other):</a:t>
            </a:r>
          </a:p>
          <a:p>
            <a:pPr>
              <a:lnSpc>
                <a:spcPct val="150000"/>
              </a:lnSpc>
              <a:spcBef>
                <a:spcPts val="1200"/>
              </a:spcBef>
              <a:defRPr/>
            </a:pPr>
            <a:r>
              <a:rPr lang="en-US" altLang="zh-CN" sz="2000" b="0">
                <a:solidFill>
                  <a:schemeClr val="bg1"/>
                </a:solidFill>
                <a:effectLst/>
                <a:latin typeface="Consolas,  Courier New"/>
              </a:rPr>
              <a:t>def __</a:t>
            </a:r>
            <a:r>
              <a:rPr lang="en-US" altLang="zh-CN" sz="2000" b="0" err="1">
                <a:solidFill>
                  <a:schemeClr val="bg1"/>
                </a:solidFill>
                <a:effectLst/>
                <a:latin typeface="Consolas,  Courier New"/>
              </a:rPr>
              <a:t>sizeof</a:t>
            </a:r>
            <a:r>
              <a:rPr lang="en-US" altLang="zh-CN" sz="2000" b="0">
                <a:solidFill>
                  <a:schemeClr val="bg1"/>
                </a:solidFill>
                <a:effectLst/>
                <a:latin typeface="Consolas,  Courier New"/>
              </a:rPr>
              <a:t>__(self):</a:t>
            </a:r>
          </a:p>
          <a:p>
            <a:pPr>
              <a:lnSpc>
                <a:spcPct val="150000"/>
              </a:lnSpc>
              <a:spcBef>
                <a:spcPts val="1200"/>
              </a:spcBef>
              <a:defRPr/>
            </a:pPr>
            <a:r>
              <a:rPr lang="en-US" altLang="zh-CN" sz="2000" b="0">
                <a:solidFill>
                  <a:schemeClr val="bg1"/>
                </a:solidFill>
                <a:effectLst/>
                <a:latin typeface="Consolas,  Courier New"/>
              </a:rPr>
              <a:t>def dimension(self):</a:t>
            </a:r>
          </a:p>
        </p:txBody>
      </p:sp>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4261103"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矩阵类 </a:t>
            </a:r>
            <a:r>
              <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a:t>
            </a:r>
            <a:r>
              <a:rPr kumimoji="0" lang="en-US" altLang="zh-CN" sz="3600" b="0" i="0" u="none" strike="noStrike" kern="1200" cap="none" spc="300" normalizeH="0" noProof="0">
                <a:ln>
                  <a:noFill/>
                </a:ln>
                <a:solidFill>
                  <a:srgbClr val="2F2E41"/>
                </a:solidFill>
                <a:effectLst/>
                <a:uLnTx/>
                <a:uFillTx/>
                <a:latin typeface="思源黑体 CN Bold" panose="020B0800000000000000" pitchFamily="34" charset="-122"/>
                <a:ea typeface="思源黑体 CN Bold" panose="020B0800000000000000" pitchFamily="34" charset="-122"/>
              </a:rPr>
              <a:t> </a:t>
            </a:r>
            <a:r>
              <a:rPr kumimoji="0" lang="zh-CN" altLang="en-US" sz="3600" b="0" i="0" u="none" strike="noStrike" kern="1200" cap="none" spc="300" normalizeH="0" noProof="0">
                <a:ln>
                  <a:noFill/>
                </a:ln>
                <a:solidFill>
                  <a:srgbClr val="2F2E41"/>
                </a:solidFill>
                <a:effectLst/>
                <a:uLnTx/>
                <a:uFillTx/>
                <a:latin typeface="思源黑体 CN Bold" panose="020B0800000000000000" pitchFamily="34" charset="-122"/>
                <a:ea typeface="思源黑体 CN Bold" panose="020B0800000000000000" pitchFamily="34" charset="-122"/>
              </a:rPr>
              <a:t>索引</a:t>
            </a:r>
            <a:endPar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MATRIX CLASS - INDEXING</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525401" y="4214191"/>
            <a:ext cx="2150660" cy="2363846"/>
          </a:xfrm>
          <a:prstGeom prst="rect">
            <a:avLst/>
          </a:prstGeom>
        </p:spPr>
      </p:pic>
      <p:sp>
        <p:nvSpPr>
          <p:cNvPr id="12" name="文本框 11">
            <a:extLst>
              <a:ext uri="{FF2B5EF4-FFF2-40B4-BE49-F238E27FC236}">
                <a16:creationId xmlns:a16="http://schemas.microsoft.com/office/drawing/2014/main" id="{E36A4A94-F015-4905-9088-CFA51C51516A}"/>
              </a:ext>
            </a:extLst>
          </p:cNvPr>
          <p:cNvSpPr txBox="1"/>
          <p:nvPr/>
        </p:nvSpPr>
        <p:spPr>
          <a:xfrm>
            <a:off x="6614160" y="1268459"/>
            <a:ext cx="6840342" cy="1354217"/>
          </a:xfrm>
          <a:prstGeom prst="rect">
            <a:avLst/>
          </a:prstGeom>
          <a:noFill/>
        </p:spPr>
        <p:txBody>
          <a:bodyPr wrap="square">
            <a:spAutoFit/>
          </a:bodyPr>
          <a:lstStyle/>
          <a:p>
            <a:r>
              <a:rPr lang="en-US" altLang="zh-CN" sz="1600" b="0">
                <a:solidFill>
                  <a:srgbClr val="000000"/>
                </a:solidFill>
                <a:effectLst/>
                <a:latin typeface="Consolas,  Courier New"/>
              </a:rPr>
              <a:t>B = A[</a:t>
            </a:r>
            <a:r>
              <a:rPr lang="en-US" altLang="zh-CN" sz="1600" b="0" err="1">
                <a:solidFill>
                  <a:srgbClr val="000000"/>
                </a:solidFill>
                <a:effectLst/>
                <a:latin typeface="Consolas,  Courier New"/>
              </a:rPr>
              <a:t>a:b</a:t>
            </a:r>
            <a:r>
              <a:rPr lang="en-US" altLang="zh-CN" sz="1600" b="0">
                <a:solidFill>
                  <a:srgbClr val="000000"/>
                </a:solidFill>
                <a:effectLst/>
                <a:latin typeface="Consolas,  Courier New"/>
              </a:rPr>
              <a:t>, c:d]  </a:t>
            </a:r>
            <a:r>
              <a:rPr lang="en-US" altLang="zh-CN" sz="1600" b="0">
                <a:solidFill>
                  <a:srgbClr val="008000"/>
                </a:solidFill>
                <a:effectLst/>
                <a:latin typeface="Consolas,  Courier New"/>
              </a:rPr>
              <a:t># matrix slice</a:t>
            </a:r>
            <a:endParaRPr lang="en-US" altLang="zh-CN" sz="1600" b="0">
              <a:solidFill>
                <a:srgbClr val="000000"/>
              </a:solidFill>
              <a:effectLst/>
              <a:latin typeface="Consolas,  Courier New"/>
            </a:endParaRPr>
          </a:p>
          <a:p>
            <a:r>
              <a:rPr lang="en-US" altLang="zh-CN" sz="1600" b="0">
                <a:solidFill>
                  <a:srgbClr val="000000"/>
                </a:solidFill>
                <a:effectLst/>
                <a:latin typeface="Consolas,  Courier New"/>
              </a:rPr>
              <a:t>B = A[</a:t>
            </a:r>
            <a:r>
              <a:rPr lang="en-US" altLang="zh-CN" sz="1600" b="0" err="1">
                <a:solidFill>
                  <a:srgbClr val="000000"/>
                </a:solidFill>
                <a:effectLst/>
                <a:latin typeface="Consolas,  Courier New"/>
              </a:rPr>
              <a:t>a:b</a:t>
            </a:r>
            <a:r>
              <a:rPr lang="en-US" altLang="zh-CN" sz="1600" b="0">
                <a:solidFill>
                  <a:srgbClr val="000000"/>
                </a:solidFill>
                <a:effectLst/>
                <a:latin typeface="Consolas,  Courier New"/>
              </a:rPr>
              <a:t>, c]    </a:t>
            </a:r>
            <a:r>
              <a:rPr lang="en-US" altLang="zh-CN" sz="1600" b="0">
                <a:solidFill>
                  <a:srgbClr val="008000"/>
                </a:solidFill>
                <a:effectLst/>
                <a:latin typeface="Consolas,  Courier New"/>
              </a:rPr>
              <a:t># row slice</a:t>
            </a:r>
            <a:endParaRPr lang="en-US" altLang="zh-CN" sz="1600" b="0">
              <a:solidFill>
                <a:srgbClr val="000000"/>
              </a:solidFill>
              <a:effectLst/>
              <a:latin typeface="Consolas,  Courier New"/>
            </a:endParaRPr>
          </a:p>
          <a:p>
            <a:r>
              <a:rPr lang="en-US" altLang="zh-CN" sz="1600" b="0">
                <a:solidFill>
                  <a:srgbClr val="000000"/>
                </a:solidFill>
                <a:effectLst/>
                <a:latin typeface="Consolas,  Courier New"/>
              </a:rPr>
              <a:t>B = A[a, b:c]    </a:t>
            </a:r>
            <a:r>
              <a:rPr lang="en-US" altLang="zh-CN" sz="1600" b="0">
                <a:solidFill>
                  <a:srgbClr val="008000"/>
                </a:solidFill>
                <a:effectLst/>
                <a:latin typeface="Consolas,  Courier New"/>
              </a:rPr>
              <a:t># column slice</a:t>
            </a:r>
            <a:endParaRPr lang="en-US" altLang="zh-CN" sz="1600" b="0">
              <a:solidFill>
                <a:srgbClr val="000000"/>
              </a:solidFill>
              <a:effectLst/>
              <a:latin typeface="Consolas,  Courier New"/>
            </a:endParaRPr>
          </a:p>
          <a:p>
            <a:r>
              <a:rPr lang="en-US" altLang="zh-CN" sz="1600" b="0">
                <a:solidFill>
                  <a:srgbClr val="000000"/>
                </a:solidFill>
                <a:effectLst/>
                <a:latin typeface="Consolas,  Courier New"/>
              </a:rPr>
              <a:t>B = A[a, b]      </a:t>
            </a:r>
            <a:r>
              <a:rPr lang="en-US" altLang="zh-CN" sz="1600" b="0">
                <a:solidFill>
                  <a:srgbClr val="008000"/>
                </a:solidFill>
                <a:effectLst/>
                <a:latin typeface="Consolas,  Courier New"/>
              </a:rPr>
              <a:t># row-column indexing</a:t>
            </a:r>
            <a:endParaRPr lang="en-US" altLang="zh-CN" sz="1600" b="0">
              <a:solidFill>
                <a:srgbClr val="000000"/>
              </a:solidFill>
              <a:effectLst/>
              <a:latin typeface="Consolas,  Courier New"/>
            </a:endParaRPr>
          </a:p>
          <a:p>
            <a:r>
              <a:rPr lang="en-US" altLang="zh-CN" sz="1600" b="0">
                <a:solidFill>
                  <a:srgbClr val="000000"/>
                </a:solidFill>
                <a:effectLst/>
                <a:latin typeface="Consolas,  Courier New"/>
              </a:rPr>
              <a:t>B = A[a]         </a:t>
            </a:r>
            <a:r>
              <a:rPr lang="en-US" altLang="zh-CN" sz="1600" b="0">
                <a:solidFill>
                  <a:srgbClr val="008000"/>
                </a:solidFill>
                <a:effectLst/>
                <a:latin typeface="Consolas,  Courier New"/>
              </a:rPr>
              <a:t># indexing in list of elements</a:t>
            </a:r>
            <a:endParaRPr lang="en-US" altLang="zh-CN" sz="1600" b="0">
              <a:solidFill>
                <a:srgbClr val="000000"/>
              </a:solidFill>
              <a:effectLst/>
              <a:latin typeface="Consolas,  Courier New"/>
            </a:endParaRPr>
          </a:p>
        </p:txBody>
      </p:sp>
      <p:sp>
        <p:nvSpPr>
          <p:cNvPr id="14" name="文本框 13">
            <a:extLst>
              <a:ext uri="{FF2B5EF4-FFF2-40B4-BE49-F238E27FC236}">
                <a16:creationId xmlns:a16="http://schemas.microsoft.com/office/drawing/2014/main" id="{A8D6576C-5127-4EE3-A5B5-89E72B3253C2}"/>
              </a:ext>
            </a:extLst>
          </p:cNvPr>
          <p:cNvSpPr txBox="1"/>
          <p:nvPr/>
        </p:nvSpPr>
        <p:spPr>
          <a:xfrm>
            <a:off x="60960" y="2106010"/>
            <a:ext cx="9276754" cy="3693319"/>
          </a:xfrm>
          <a:prstGeom prst="rect">
            <a:avLst/>
          </a:prstGeom>
          <a:noFill/>
        </p:spPr>
        <p:txBody>
          <a:bodyPr wrap="square">
            <a:spAutoFit/>
          </a:bodyPr>
          <a:lstStyle/>
          <a:p>
            <a:r>
              <a:rPr lang="en-US" altLang="zh-CN" b="0">
                <a:solidFill>
                  <a:srgbClr val="000000"/>
                </a:solidFill>
                <a:effectLst/>
                <a:latin typeface="Consolas,  Courier New"/>
              </a:rPr>
              <a:t>        </a:t>
            </a:r>
            <a:r>
              <a:rPr lang="en-US" altLang="zh-CN" b="0">
                <a:solidFill>
                  <a:srgbClr val="008000"/>
                </a:solidFill>
                <a:effectLst/>
                <a:latin typeface="Consolas,  Courier New"/>
              </a:rPr>
              <a:t># for tuple input</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00FF"/>
                </a:solidFill>
                <a:effectLst/>
                <a:latin typeface="Consolas,  Courier New"/>
              </a:rPr>
              <a:t>if</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 tuple):</a:t>
            </a:r>
          </a:p>
          <a:p>
            <a:r>
              <a:rPr lang="en-US" altLang="zh-CN" b="0">
                <a:solidFill>
                  <a:srgbClr val="000000"/>
                </a:solidFill>
                <a:effectLst/>
                <a:latin typeface="Consolas,  Courier New"/>
              </a:rPr>
              <a:t>            </a:t>
            </a:r>
            <a:r>
              <a:rPr lang="en-US" altLang="zh-CN" b="0">
                <a:solidFill>
                  <a:srgbClr val="008000"/>
                </a:solidFill>
                <a:effectLst/>
                <a:latin typeface="Consolas,  Courier New"/>
              </a:rPr>
              <a:t># both of the elements in the item are slice</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00FF"/>
                </a:solidFill>
                <a:effectLst/>
                <a:latin typeface="Consolas,  Courier New"/>
              </a:rPr>
              <a:t>if</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a:t>
            </a:r>
            <a:r>
              <a:rPr lang="en-US" altLang="zh-CN" b="0">
                <a:solidFill>
                  <a:srgbClr val="098658"/>
                </a:solidFill>
                <a:effectLst/>
                <a:latin typeface="Consolas,  Courier New"/>
              </a:rPr>
              <a:t>0</a:t>
            </a:r>
            <a:r>
              <a:rPr lang="en-US" altLang="zh-CN" b="0">
                <a:solidFill>
                  <a:srgbClr val="000000"/>
                </a:solidFill>
                <a:effectLst/>
                <a:latin typeface="Consolas,  Courier New"/>
              </a:rPr>
              <a:t>], slice) </a:t>
            </a:r>
            <a:r>
              <a:rPr lang="en-US" altLang="zh-CN" b="0">
                <a:solidFill>
                  <a:srgbClr val="0000FF"/>
                </a:solidFill>
                <a:effectLst/>
                <a:latin typeface="Consolas,  Courier New"/>
              </a:rPr>
              <a:t>and</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a:t>
            </a:r>
            <a:r>
              <a:rPr lang="en-US" altLang="zh-CN" b="0">
                <a:solidFill>
                  <a:srgbClr val="098658"/>
                </a:solidFill>
                <a:effectLst/>
                <a:latin typeface="Consolas,  Courier New"/>
              </a:rPr>
              <a:t>1</a:t>
            </a:r>
            <a:r>
              <a:rPr lang="en-US" altLang="zh-CN" b="0">
                <a:solidFill>
                  <a:srgbClr val="000000"/>
                </a:solidFill>
                <a:effectLst/>
                <a:latin typeface="Consolas,  Courier New"/>
              </a:rPr>
              <a:t>], slice):</a:t>
            </a:r>
          </a:p>
          <a:p>
            <a:r>
              <a:rPr lang="en-US" altLang="zh-CN" b="0">
                <a:solidFill>
                  <a:srgbClr val="000000"/>
                </a:solidFill>
                <a:effectLst/>
                <a:latin typeface="Consolas,  Courier New"/>
              </a:rPr>
              <a:t>                ...</a:t>
            </a:r>
            <a:br>
              <a:rPr lang="en-US" altLang="zh-CN" b="0">
                <a:solidFill>
                  <a:srgbClr val="000000"/>
                </a:solidFill>
                <a:effectLst/>
                <a:latin typeface="Consolas,  Courier New"/>
              </a:rPr>
            </a:br>
            <a:r>
              <a:rPr lang="en-US" altLang="zh-CN" b="0">
                <a:solidFill>
                  <a:srgbClr val="000000"/>
                </a:solidFill>
                <a:effectLst/>
                <a:latin typeface="Consolas,  Courier New"/>
              </a:rPr>
              <a:t>            </a:t>
            </a:r>
            <a:r>
              <a:rPr lang="en-US" altLang="zh-CN" b="0">
                <a:solidFill>
                  <a:srgbClr val="008000"/>
                </a:solidFill>
                <a:effectLst/>
                <a:latin typeface="Consolas,  Courier New"/>
              </a:rPr>
              <a:t># one slice, one int</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8000"/>
                </a:solidFill>
                <a:effectLst/>
                <a:latin typeface="Consolas,  Courier New"/>
              </a:rPr>
              <a:t># both of the elements in the item are int</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00FF"/>
                </a:solidFill>
                <a:effectLst/>
                <a:latin typeface="Consolas,  Courier New"/>
              </a:rPr>
              <a:t>if</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a:t>
            </a:r>
            <a:r>
              <a:rPr lang="en-US" altLang="zh-CN" b="0">
                <a:solidFill>
                  <a:srgbClr val="098658"/>
                </a:solidFill>
                <a:effectLst/>
                <a:latin typeface="Consolas,  Courier New"/>
              </a:rPr>
              <a:t>0</a:t>
            </a:r>
            <a:r>
              <a:rPr lang="en-US" altLang="zh-CN" b="0">
                <a:solidFill>
                  <a:srgbClr val="000000"/>
                </a:solidFill>
                <a:effectLst/>
                <a:latin typeface="Consolas,  Courier New"/>
              </a:rPr>
              <a:t>], int) </a:t>
            </a:r>
            <a:r>
              <a:rPr lang="en-US" altLang="zh-CN" b="0">
                <a:solidFill>
                  <a:srgbClr val="0000FF"/>
                </a:solidFill>
                <a:effectLst/>
                <a:latin typeface="Consolas,  Courier New"/>
              </a:rPr>
              <a:t>and</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a:t>
            </a:r>
            <a:r>
              <a:rPr lang="en-US" altLang="zh-CN" b="0">
                <a:solidFill>
                  <a:srgbClr val="098658"/>
                </a:solidFill>
                <a:effectLst/>
                <a:latin typeface="Consolas,  Courier New"/>
              </a:rPr>
              <a:t>1</a:t>
            </a:r>
            <a:r>
              <a:rPr lang="en-US" altLang="zh-CN" b="0">
                <a:solidFill>
                  <a:srgbClr val="000000"/>
                </a:solidFill>
                <a:effectLst/>
                <a:latin typeface="Consolas,  Courier New"/>
              </a:rPr>
              <a:t>], int):</a:t>
            </a:r>
          </a:p>
          <a:p>
            <a:r>
              <a:rPr lang="en-US" altLang="zh-CN" b="0">
                <a:solidFill>
                  <a:srgbClr val="000000"/>
                </a:solidFill>
                <a:effectLst/>
                <a:latin typeface="Consolas,  Courier New"/>
              </a:rPr>
              <a:t>                ...        </a:t>
            </a:r>
          </a:p>
          <a:p>
            <a:br>
              <a:rPr lang="en-US" altLang="zh-CN" b="0">
                <a:solidFill>
                  <a:srgbClr val="000000"/>
                </a:solidFill>
                <a:effectLst/>
                <a:latin typeface="Consolas,  Courier New"/>
              </a:rPr>
            </a:br>
            <a:r>
              <a:rPr lang="en-US" altLang="zh-CN" b="0">
                <a:solidFill>
                  <a:srgbClr val="000000"/>
                </a:solidFill>
                <a:effectLst/>
                <a:latin typeface="Consolas,  Courier New"/>
              </a:rPr>
              <a:t>        </a:t>
            </a:r>
            <a:r>
              <a:rPr lang="en-US" altLang="zh-CN" b="0">
                <a:solidFill>
                  <a:srgbClr val="008000"/>
                </a:solidFill>
                <a:effectLst/>
                <a:latin typeface="Consolas,  Courier New"/>
              </a:rPr>
              <a:t># else for int input</a:t>
            </a:r>
            <a:endParaRPr lang="en-US" altLang="zh-CN" b="0">
              <a:solidFill>
                <a:srgbClr val="000000"/>
              </a:solidFill>
              <a:effectLst/>
              <a:latin typeface="Consolas,  Courier New"/>
            </a:endParaRPr>
          </a:p>
          <a:p>
            <a:r>
              <a:rPr lang="en-US" altLang="zh-CN" b="0">
                <a:solidFill>
                  <a:srgbClr val="000000"/>
                </a:solidFill>
                <a:effectLst/>
                <a:latin typeface="Consolas,  Courier New"/>
              </a:rPr>
              <a:t>        </a:t>
            </a:r>
            <a:r>
              <a:rPr lang="en-US" altLang="zh-CN" b="0">
                <a:solidFill>
                  <a:srgbClr val="0000FF"/>
                </a:solidFill>
                <a:effectLst/>
                <a:latin typeface="Consolas,  Courier New"/>
              </a:rPr>
              <a:t>if</a:t>
            </a:r>
            <a:r>
              <a:rPr lang="en-US" altLang="zh-CN" b="0">
                <a:solidFill>
                  <a:srgbClr val="000000"/>
                </a:solidFill>
                <a:effectLst/>
                <a:latin typeface="Consolas,  Courier New"/>
              </a:rPr>
              <a:t> </a:t>
            </a:r>
            <a:r>
              <a:rPr lang="en-US" altLang="zh-CN" b="0" err="1">
                <a:solidFill>
                  <a:srgbClr val="000000"/>
                </a:solidFill>
                <a:effectLst/>
                <a:latin typeface="Consolas,  Courier New"/>
              </a:rPr>
              <a:t>isinstance</a:t>
            </a:r>
            <a:r>
              <a:rPr lang="en-US" altLang="zh-CN" b="0">
                <a:solidFill>
                  <a:srgbClr val="000000"/>
                </a:solidFill>
                <a:effectLst/>
                <a:latin typeface="Consolas,  Courier New"/>
              </a:rPr>
              <a:t>(item, int):</a:t>
            </a:r>
          </a:p>
          <a:p>
            <a:r>
              <a:rPr lang="en-US" altLang="zh-CN" b="0">
                <a:solidFill>
                  <a:srgbClr val="000000"/>
                </a:solidFill>
                <a:effectLst/>
                <a:latin typeface="Consolas,  Courier New"/>
              </a:rPr>
              <a:t>            ...</a:t>
            </a:r>
          </a:p>
        </p:txBody>
      </p:sp>
    </p:spTree>
    <p:extLst>
      <p:ext uri="{BB962C8B-B14F-4D97-AF65-F5344CB8AC3E}">
        <p14:creationId xmlns:p14="http://schemas.microsoft.com/office/powerpoint/2010/main" val="1217604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ValueBack1">
            <a:extLst>
              <a:ext uri="{FF2B5EF4-FFF2-40B4-BE49-F238E27FC236}">
                <a16:creationId xmlns:a16="http://schemas.microsoft.com/office/drawing/2014/main" id="{42BCA1C9-AB4F-47D5-B9A1-92097CBC156A}"/>
              </a:ext>
            </a:extLst>
          </p:cNvPr>
          <p:cNvSpPr/>
          <p:nvPr/>
        </p:nvSpPr>
        <p:spPr>
          <a:xfrm>
            <a:off x="952722" y="1256530"/>
            <a:ext cx="863565" cy="863563"/>
          </a:xfrm>
          <a:prstGeom prst="ellipse">
            <a:avLst/>
          </a:prstGeom>
          <a:solidFill>
            <a:schemeClr val="tx2">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RelativeShape1">
            <a:extLst>
              <a:ext uri="{FF2B5EF4-FFF2-40B4-BE49-F238E27FC236}">
                <a16:creationId xmlns:a16="http://schemas.microsoft.com/office/drawing/2014/main" id="{5530D5D0-9C90-4EB6-834E-E03ED92D1057}"/>
              </a:ext>
            </a:extLst>
          </p:cNvPr>
          <p:cNvSpPr/>
          <p:nvPr/>
        </p:nvSpPr>
        <p:spPr bwMode="auto">
          <a:xfrm>
            <a:off x="1936683" y="1754249"/>
            <a:ext cx="3421242" cy="192150"/>
          </a:xfrm>
          <a:prstGeom prst="roundRect">
            <a:avLst>
              <a:gd name="adj" fmla="val 50000"/>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ValueShape1">
            <a:extLst>
              <a:ext uri="{FF2B5EF4-FFF2-40B4-BE49-F238E27FC236}">
                <a16:creationId xmlns:a16="http://schemas.microsoft.com/office/drawing/2014/main" id="{1F3BC3F6-C168-47B8-8AB0-1FE2FC220F88}"/>
              </a:ext>
            </a:extLst>
          </p:cNvPr>
          <p:cNvSpPr/>
          <p:nvPr/>
        </p:nvSpPr>
        <p:spPr bwMode="auto">
          <a:xfrm>
            <a:off x="1936682" y="1754248"/>
            <a:ext cx="1016361" cy="203527"/>
          </a:xfrm>
          <a:prstGeom prst="roundRect">
            <a:avLst>
              <a:gd name="adj" fmla="val 50000"/>
            </a:avLst>
          </a:prstGeom>
          <a:solidFill>
            <a:srgbClr val="003F43"/>
          </a:solidFill>
          <a:ln>
            <a:noFill/>
          </a:ln>
        </p:spPr>
        <p:txBody>
          <a:bodyPr anchor="ctr"/>
          <a:lstStyle/>
          <a:p>
            <a:pPr algn="ctr"/>
            <a:endParaRPr/>
          </a:p>
        </p:txBody>
      </p:sp>
      <p:sp>
        <p:nvSpPr>
          <p:cNvPr id="19" name="ValueBack2">
            <a:extLst>
              <a:ext uri="{FF2B5EF4-FFF2-40B4-BE49-F238E27FC236}">
                <a16:creationId xmlns:a16="http://schemas.microsoft.com/office/drawing/2014/main" id="{5CBB7EB7-6F11-4166-A1B0-E10946FA9A33}"/>
              </a:ext>
            </a:extLst>
          </p:cNvPr>
          <p:cNvSpPr/>
          <p:nvPr/>
        </p:nvSpPr>
        <p:spPr>
          <a:xfrm>
            <a:off x="923607" y="2325505"/>
            <a:ext cx="863565" cy="863563"/>
          </a:xfrm>
          <a:prstGeom prst="ellipse">
            <a:avLst/>
          </a:prstGeom>
          <a:solidFill>
            <a:schemeClr val="accent5">
              <a:lumMod val="20000"/>
              <a:lumOff val="8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RelativeShape2">
            <a:extLst>
              <a:ext uri="{FF2B5EF4-FFF2-40B4-BE49-F238E27FC236}">
                <a16:creationId xmlns:a16="http://schemas.microsoft.com/office/drawing/2014/main" id="{B55F4DD1-6746-41D8-A2FB-2ACB78975B96}"/>
              </a:ext>
            </a:extLst>
          </p:cNvPr>
          <p:cNvSpPr/>
          <p:nvPr/>
        </p:nvSpPr>
        <p:spPr bwMode="auto">
          <a:xfrm>
            <a:off x="1907568" y="2823224"/>
            <a:ext cx="3421242" cy="192150"/>
          </a:xfrm>
          <a:prstGeom prst="roundRect">
            <a:avLst>
              <a:gd name="adj" fmla="val 50000"/>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ValueShape2">
            <a:extLst>
              <a:ext uri="{FF2B5EF4-FFF2-40B4-BE49-F238E27FC236}">
                <a16:creationId xmlns:a16="http://schemas.microsoft.com/office/drawing/2014/main" id="{52C69621-5594-435E-AC2A-8DD170636F49}"/>
              </a:ext>
            </a:extLst>
          </p:cNvPr>
          <p:cNvSpPr/>
          <p:nvPr/>
        </p:nvSpPr>
        <p:spPr bwMode="auto">
          <a:xfrm>
            <a:off x="1907568" y="2823224"/>
            <a:ext cx="1550409" cy="192150"/>
          </a:xfrm>
          <a:prstGeom prst="roundRect">
            <a:avLst>
              <a:gd name="adj" fmla="val 50000"/>
            </a:avLst>
          </a:prstGeom>
          <a:solidFill>
            <a:srgbClr val="2BB7B3"/>
          </a:solidFill>
          <a:ln>
            <a:noFill/>
          </a:ln>
        </p:spPr>
        <p:txBody>
          <a:bodyPr anchor="ctr"/>
          <a:lstStyle/>
          <a:p>
            <a:pPr algn="ctr"/>
            <a:endParaRPr/>
          </a:p>
        </p:txBody>
      </p:sp>
      <p:sp>
        <p:nvSpPr>
          <p:cNvPr id="23" name="ValueBack3">
            <a:extLst>
              <a:ext uri="{FF2B5EF4-FFF2-40B4-BE49-F238E27FC236}">
                <a16:creationId xmlns:a16="http://schemas.microsoft.com/office/drawing/2014/main" id="{99AAB1A9-CD7C-4D93-A339-D987A3595E5A}"/>
              </a:ext>
            </a:extLst>
          </p:cNvPr>
          <p:cNvSpPr/>
          <p:nvPr/>
        </p:nvSpPr>
        <p:spPr>
          <a:xfrm>
            <a:off x="923607" y="3469429"/>
            <a:ext cx="863565" cy="863563"/>
          </a:xfrm>
          <a:prstGeom prst="ellipse">
            <a:avLst/>
          </a:prstGeom>
          <a:solidFill>
            <a:schemeClr val="accent2">
              <a:lumMod val="20000"/>
              <a:lumOff val="8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RelativeShape3">
            <a:extLst>
              <a:ext uri="{FF2B5EF4-FFF2-40B4-BE49-F238E27FC236}">
                <a16:creationId xmlns:a16="http://schemas.microsoft.com/office/drawing/2014/main" id="{C49F0871-8EE2-475A-9EF7-4B027AC9BBFA}"/>
              </a:ext>
            </a:extLst>
          </p:cNvPr>
          <p:cNvSpPr/>
          <p:nvPr/>
        </p:nvSpPr>
        <p:spPr bwMode="auto">
          <a:xfrm>
            <a:off x="1907568" y="3967148"/>
            <a:ext cx="3421242" cy="192150"/>
          </a:xfrm>
          <a:prstGeom prst="roundRect">
            <a:avLst>
              <a:gd name="adj" fmla="val 50000"/>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ValueShape3">
            <a:extLst>
              <a:ext uri="{FF2B5EF4-FFF2-40B4-BE49-F238E27FC236}">
                <a16:creationId xmlns:a16="http://schemas.microsoft.com/office/drawing/2014/main" id="{8E559DE9-F85D-49BC-937F-B4E4A7FE4CD9}"/>
              </a:ext>
            </a:extLst>
          </p:cNvPr>
          <p:cNvSpPr/>
          <p:nvPr/>
        </p:nvSpPr>
        <p:spPr bwMode="auto">
          <a:xfrm>
            <a:off x="1907568" y="3966988"/>
            <a:ext cx="2390117" cy="192150"/>
          </a:xfrm>
          <a:prstGeom prst="roundRect">
            <a:avLst>
              <a:gd name="adj" fmla="val 50000"/>
            </a:avLst>
          </a:prstGeom>
          <a:solidFill>
            <a:schemeClr val="accent2">
              <a:lumMod val="100000"/>
            </a:schemeClr>
          </a:solidFill>
          <a:ln>
            <a:noFill/>
          </a:ln>
        </p:spPr>
        <p:txBody>
          <a:bodyPr anchor="ctr"/>
          <a:lstStyle/>
          <a:p>
            <a:pPr algn="ctr"/>
            <a:endParaRPr/>
          </a:p>
        </p:txBody>
      </p:sp>
      <p:pic>
        <p:nvPicPr>
          <p:cNvPr id="35" name="图形 34">
            <a:extLst>
              <a:ext uri="{FF2B5EF4-FFF2-40B4-BE49-F238E27FC236}">
                <a16:creationId xmlns:a16="http://schemas.microsoft.com/office/drawing/2014/main" id="{550AF013-3750-40F4-80B9-2E73C97E0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5598" y="1540466"/>
            <a:ext cx="5006708" cy="3777068"/>
          </a:xfrm>
          <a:prstGeom prst="rect">
            <a:avLst/>
          </a:prstGeom>
        </p:spPr>
      </p:pic>
      <p:sp>
        <p:nvSpPr>
          <p:cNvPr id="36" name="矩形 35">
            <a:extLst>
              <a:ext uri="{FF2B5EF4-FFF2-40B4-BE49-F238E27FC236}">
                <a16:creationId xmlns:a16="http://schemas.microsoft.com/office/drawing/2014/main" id="{84B6368B-3FBF-4D3C-BF94-483C71CFD651}"/>
              </a:ext>
            </a:extLst>
          </p:cNvPr>
          <p:cNvSpPr/>
          <p:nvPr/>
        </p:nvSpPr>
        <p:spPr>
          <a:xfrm>
            <a:off x="1863888" y="1339395"/>
            <a:ext cx="2390118"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PERFORMANCE</a:t>
            </a:r>
          </a:p>
        </p:txBody>
      </p:sp>
      <p:sp>
        <p:nvSpPr>
          <p:cNvPr id="37" name="矩形 36">
            <a:extLst>
              <a:ext uri="{FF2B5EF4-FFF2-40B4-BE49-F238E27FC236}">
                <a16:creationId xmlns:a16="http://schemas.microsoft.com/office/drawing/2014/main" id="{133A7C0D-D86D-4F53-B934-7F0831FD845D}"/>
              </a:ext>
            </a:extLst>
          </p:cNvPr>
          <p:cNvSpPr/>
          <p:nvPr/>
        </p:nvSpPr>
        <p:spPr>
          <a:xfrm>
            <a:off x="1863888" y="2400886"/>
            <a:ext cx="2390118"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GENERALITY</a:t>
            </a:r>
          </a:p>
        </p:txBody>
      </p:sp>
      <p:sp>
        <p:nvSpPr>
          <p:cNvPr id="38" name="矩形 37">
            <a:extLst>
              <a:ext uri="{FF2B5EF4-FFF2-40B4-BE49-F238E27FC236}">
                <a16:creationId xmlns:a16="http://schemas.microsoft.com/office/drawing/2014/main" id="{D1CC8933-8173-4CA4-A375-4813ADEC5EAF}"/>
              </a:ext>
            </a:extLst>
          </p:cNvPr>
          <p:cNvSpPr/>
          <p:nvPr/>
        </p:nvSpPr>
        <p:spPr>
          <a:xfrm>
            <a:off x="1863888" y="3538373"/>
            <a:ext cx="2390118"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EASE OF USE</a:t>
            </a:r>
          </a:p>
        </p:txBody>
      </p:sp>
      <p:sp>
        <p:nvSpPr>
          <p:cNvPr id="42" name="文本框 41">
            <a:extLst>
              <a:ext uri="{FF2B5EF4-FFF2-40B4-BE49-F238E27FC236}">
                <a16:creationId xmlns:a16="http://schemas.microsoft.com/office/drawing/2014/main" id="{CAECC368-D3D1-4519-93D8-E5F249244FCA}"/>
              </a:ext>
            </a:extLst>
          </p:cNvPr>
          <p:cNvSpPr txBox="1"/>
          <p:nvPr/>
        </p:nvSpPr>
        <p:spPr>
          <a:xfrm>
            <a:off x="952722" y="4549109"/>
            <a:ext cx="5996193" cy="8925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易用性与代码性能</a:t>
            </a:r>
            <a:endParaRPr lang="en-US" altLang="zh-CN" sz="3600" spc="300">
              <a:solidFill>
                <a:srgbClr val="2F2E41"/>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EASE OF USE AND CODE PERFORMANCE</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43" name="图形 42">
            <a:extLst>
              <a:ext uri="{FF2B5EF4-FFF2-40B4-BE49-F238E27FC236}">
                <a16:creationId xmlns:a16="http://schemas.microsoft.com/office/drawing/2014/main" id="{D5A9F80E-EB22-49D4-96E6-3C84344E93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sp>
        <p:nvSpPr>
          <p:cNvPr id="44" name="任意多边形: 形状 43">
            <a:extLst>
              <a:ext uri="{FF2B5EF4-FFF2-40B4-BE49-F238E27FC236}">
                <a16:creationId xmlns:a16="http://schemas.microsoft.com/office/drawing/2014/main" id="{924342E7-2A87-4DB8-A635-F51666FAEE22}"/>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形 2" descr="仪表 纯色填充">
            <a:extLst>
              <a:ext uri="{FF2B5EF4-FFF2-40B4-BE49-F238E27FC236}">
                <a16:creationId xmlns:a16="http://schemas.microsoft.com/office/drawing/2014/main" id="{219CDE79-30AE-4CC9-A5E4-A85928FBD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439" y="1314142"/>
            <a:ext cx="643634" cy="643634"/>
          </a:xfrm>
          <a:prstGeom prst="rect">
            <a:avLst/>
          </a:prstGeom>
        </p:spPr>
      </p:pic>
      <p:pic>
        <p:nvPicPr>
          <p:cNvPr id="5" name="图形 4" descr="已完成 纯色填充">
            <a:extLst>
              <a:ext uri="{FF2B5EF4-FFF2-40B4-BE49-F238E27FC236}">
                <a16:creationId xmlns:a16="http://schemas.microsoft.com/office/drawing/2014/main" id="{7A4F7811-89F5-42E5-AE1F-85A24673C3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2797" y="2315755"/>
            <a:ext cx="914400" cy="914400"/>
          </a:xfrm>
          <a:prstGeom prst="rect">
            <a:avLst/>
          </a:prstGeom>
        </p:spPr>
      </p:pic>
      <p:pic>
        <p:nvPicPr>
          <p:cNvPr id="4" name="图形 3" descr="实心填充的笑脸 纯色填充">
            <a:extLst>
              <a:ext uri="{FF2B5EF4-FFF2-40B4-BE49-F238E27FC236}">
                <a16:creationId xmlns:a16="http://schemas.microsoft.com/office/drawing/2014/main" id="{35C2A49E-482D-43A0-AFDE-CB4B0F003F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7809" y="3519670"/>
            <a:ext cx="755159" cy="755159"/>
          </a:xfrm>
          <a:prstGeom prst="rect">
            <a:avLst/>
          </a:prstGeom>
        </p:spPr>
      </p:pic>
    </p:spTree>
    <p:extLst>
      <p:ext uri="{BB962C8B-B14F-4D97-AF65-F5344CB8AC3E}">
        <p14:creationId xmlns:p14="http://schemas.microsoft.com/office/powerpoint/2010/main" val="22934286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375AAE90-70C5-42F8-B138-ADEF0980CFAB}"/>
              </a:ext>
            </a:extLst>
          </p:cNvPr>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964A4BE3-0223-4E8C-A6D1-B47EC4B99EA3}"/>
              </a:ext>
            </a:extLst>
          </p:cNvPr>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FBDFE"/>
              </a:solidFill>
              <a:effectLst/>
              <a:uLnTx/>
              <a:uFillTx/>
              <a:latin typeface="等线" panose="020F0502020204030204"/>
              <a:ea typeface="等线" panose="02010600030101010101" pitchFamily="2" charset="-122"/>
              <a:cs typeface="+mn-cs"/>
            </a:endParaRPr>
          </a:p>
        </p:txBody>
      </p:sp>
      <p:sp>
        <p:nvSpPr>
          <p:cNvPr id="5" name="文本框 4">
            <a:extLst>
              <a:ext uri="{FF2B5EF4-FFF2-40B4-BE49-F238E27FC236}">
                <a16:creationId xmlns:a16="http://schemas.microsoft.com/office/drawing/2014/main" id="{DD506F9B-0167-4DED-BACB-A2E664112957}"/>
              </a:ext>
            </a:extLst>
          </p:cNvPr>
          <p:cNvSpPr txBox="1"/>
          <p:nvPr/>
        </p:nvSpPr>
        <p:spPr>
          <a:xfrm>
            <a:off x="842394" y="1216832"/>
            <a:ext cx="1848583"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600" b="0" i="0" u="none" strike="noStrike" kern="1200" cap="none" spc="0" normalizeH="0" baseline="0" noProof="0">
                <a:ln>
                  <a:noFill/>
                </a:ln>
                <a:solidFill>
                  <a:srgbClr val="ED6C00"/>
                </a:solidFill>
                <a:effectLst/>
                <a:uLnTx/>
                <a:uFillTx/>
                <a:latin typeface="Akrobat Black" panose="00000A00000000000000" pitchFamily="50" charset="0"/>
                <a:ea typeface="等线" panose="02010600030101010101" pitchFamily="2" charset="-122"/>
                <a:cs typeface="+mn-cs"/>
              </a:rPr>
              <a:t>4</a:t>
            </a:r>
            <a:endParaRPr kumimoji="0" lang="zh-CN" altLang="en-US" sz="25600" b="0" i="0" u="none" strike="noStrike" kern="1200" cap="none" spc="0" normalizeH="0" baseline="0" noProof="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nvGrpSpPr>
          <p:cNvPr id="11" name="组合 10">
            <a:extLst>
              <a:ext uri="{FF2B5EF4-FFF2-40B4-BE49-F238E27FC236}">
                <a16:creationId xmlns:a16="http://schemas.microsoft.com/office/drawing/2014/main" id="{79E75CDC-E09C-404C-9A77-05E3E52DD3A7}"/>
              </a:ext>
            </a:extLst>
          </p:cNvPr>
          <p:cNvGrpSpPr/>
          <p:nvPr/>
        </p:nvGrpSpPr>
        <p:grpSpPr>
          <a:xfrm>
            <a:off x="2627199" y="2551379"/>
            <a:ext cx="4496498" cy="1421680"/>
            <a:chOff x="2627199" y="2551379"/>
            <a:chExt cx="4496498" cy="1421680"/>
          </a:xfrm>
        </p:grpSpPr>
        <p:sp>
          <p:nvSpPr>
            <p:cNvPr id="4" name="文本框 3">
              <a:extLst>
                <a:ext uri="{FF2B5EF4-FFF2-40B4-BE49-F238E27FC236}">
                  <a16:creationId xmlns:a16="http://schemas.microsoft.com/office/drawing/2014/main" id="{302CEC2D-97AC-4496-9EF9-AB4841F38CEF}"/>
                </a:ext>
              </a:extLst>
            </p:cNvPr>
            <p:cNvSpPr txBox="1"/>
            <p:nvPr/>
          </p:nvSpPr>
          <p:spPr>
            <a:xfrm>
              <a:off x="2627199" y="2551379"/>
              <a:ext cx="430989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Akrobat" panose="00000800000000000000" pitchFamily="50" charset="0"/>
                  <a:ea typeface="思源黑体 CN Bold" panose="020B0800000000000000" pitchFamily="34" charset="-122"/>
                </a:rPr>
                <a:t>项目管理</a:t>
              </a:r>
              <a:endParaRPr lang="en-US" altLang="zh-CN" sz="2000" spc="300">
                <a:solidFill>
                  <a:srgbClr val="ED6C00"/>
                </a:solidFill>
                <a:latin typeface="Akrobat" panose="00000800000000000000" pitchFamily="50" charset="0"/>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3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PERFORMANCE MANAGEMENT</a:t>
              </a:r>
              <a:endParaRPr kumimoji="0" lang="zh-CN" altLang="en-US" sz="2000" b="0" i="0" u="none" strike="noStrike" kern="1200" cap="none" spc="3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8" name="文本框 7">
              <a:extLst>
                <a:ext uri="{FF2B5EF4-FFF2-40B4-BE49-F238E27FC236}">
                  <a16:creationId xmlns:a16="http://schemas.microsoft.com/office/drawing/2014/main" id="{5C4607A4-F4A0-444A-8848-5A057225BE1A}"/>
                </a:ext>
              </a:extLst>
            </p:cNvPr>
            <p:cNvSpPr txBox="1"/>
            <p:nvPr/>
          </p:nvSpPr>
          <p:spPr>
            <a:xfrm>
              <a:off x="2717114" y="3665282"/>
              <a:ext cx="4406583" cy="307777"/>
            </a:xfrm>
            <a:prstGeom prst="rect">
              <a:avLst/>
            </a:prstGeom>
            <a:noFill/>
          </p:spPr>
          <p:txBody>
            <a:bodyPr wrap="square" rtlCol="0">
              <a:spAutoFit/>
            </a:bodyPr>
            <a:lstStyle/>
            <a:p>
              <a:pPr lvl="0">
                <a:spcBef>
                  <a:spcPts val="1400"/>
                </a:spcBef>
                <a:defRPr/>
              </a:pPr>
              <a:r>
                <a:rPr lang="en-US" altLang="zh-CN" sz="1400">
                  <a:solidFill>
                    <a:srgbClr val="F2F2F2">
                      <a:lumMod val="75000"/>
                    </a:srgbClr>
                  </a:solidFill>
                  <a:latin typeface="思源黑体 CN Light" panose="020B0300000000000000" pitchFamily="34" charset="-122"/>
                  <a:ea typeface="思源黑体 CN Light" panose="020B0300000000000000" pitchFamily="34" charset="-122"/>
                  <a:cs typeface="Open Sans" panose="020B0606030504020204" pitchFamily="34" charset="0"/>
                </a:rPr>
                <a:t>How we schedule the time, work and cooperate</a:t>
              </a:r>
              <a:endParaRPr lang="zh-CN" altLang="en-US" sz="1400">
                <a:solidFill>
                  <a:srgbClr val="F2F2F2">
                    <a:lumMod val="75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grpSp>
      <p:pic>
        <p:nvPicPr>
          <p:cNvPr id="14" name="图形 13">
            <a:extLst>
              <a:ext uri="{FF2B5EF4-FFF2-40B4-BE49-F238E27FC236}">
                <a16:creationId xmlns:a16="http://schemas.microsoft.com/office/drawing/2014/main" id="{FA0E927C-21B6-4AF0-A84C-D4AC7FDE31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1610788" y="5500298"/>
            <a:ext cx="4570413" cy="964971"/>
          </a:xfrm>
          <a:prstGeom prst="rect">
            <a:avLst/>
          </a:prstGeom>
        </p:spPr>
      </p:pic>
      <p:pic>
        <p:nvPicPr>
          <p:cNvPr id="16" name="图形 15">
            <a:extLst>
              <a:ext uri="{FF2B5EF4-FFF2-40B4-BE49-F238E27FC236}">
                <a16:creationId xmlns:a16="http://schemas.microsoft.com/office/drawing/2014/main" id="{4DC5F434-C1E0-49BC-B6C2-E2A8BD4F52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61134" y="3582430"/>
            <a:ext cx="5584214" cy="4031872"/>
          </a:xfrm>
          <a:prstGeom prst="rect">
            <a:avLst/>
          </a:prstGeom>
        </p:spPr>
      </p:pic>
      <p:pic>
        <p:nvPicPr>
          <p:cNvPr id="15" name="图形 14">
            <a:extLst>
              <a:ext uri="{FF2B5EF4-FFF2-40B4-BE49-F238E27FC236}">
                <a16:creationId xmlns:a16="http://schemas.microsoft.com/office/drawing/2014/main" id="{8BCA91F9-05A4-47C0-BA25-6E25B7A436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14250018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形状 48">
            <a:extLst>
              <a:ext uri="{FF2B5EF4-FFF2-40B4-BE49-F238E27FC236}">
                <a16:creationId xmlns:a16="http://schemas.microsoft.com/office/drawing/2014/main" id="{BCE5B182-9BDA-4605-B9B0-2779A52063FF}"/>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a:extLst>
              <a:ext uri="{FF2B5EF4-FFF2-40B4-BE49-F238E27FC236}">
                <a16:creationId xmlns:a16="http://schemas.microsoft.com/office/drawing/2014/main" id="{2B3F77A3-1A29-4DF6-AE24-F3B44B968B7F}"/>
              </a:ext>
            </a:extLst>
          </p:cNvPr>
          <p:cNvCxnSpPr/>
          <p:nvPr/>
        </p:nvCxnSpPr>
        <p:spPr>
          <a:xfrm flipV="1">
            <a:off x="6677629" y="2687359"/>
            <a:ext cx="313719" cy="602096"/>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16FAB18-8564-4BAD-91BD-67C65FB0B8D1}"/>
              </a:ext>
            </a:extLst>
          </p:cNvPr>
          <p:cNvCxnSpPr>
            <a:cxnSpLocks/>
          </p:cNvCxnSpPr>
          <p:nvPr/>
        </p:nvCxnSpPr>
        <p:spPr>
          <a:xfrm>
            <a:off x="7033641" y="2687359"/>
            <a:ext cx="1990782"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31192EE-E0B0-4394-9DD4-3AD4CF1B320B}"/>
              </a:ext>
            </a:extLst>
          </p:cNvPr>
          <p:cNvCxnSpPr>
            <a:cxnSpLocks/>
            <a:stCxn id="26" idx="6"/>
          </p:cNvCxnSpPr>
          <p:nvPr/>
        </p:nvCxnSpPr>
        <p:spPr>
          <a:xfrm>
            <a:off x="8907178" y="1628800"/>
            <a:ext cx="3284822"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B2444AE-974E-4067-AED6-EDC6A25649CF}"/>
              </a:ext>
            </a:extLst>
          </p:cNvPr>
          <p:cNvCxnSpPr>
            <a:cxnSpLocks/>
          </p:cNvCxnSpPr>
          <p:nvPr/>
        </p:nvCxnSpPr>
        <p:spPr>
          <a:xfrm>
            <a:off x="7256" y="4174270"/>
            <a:ext cx="904168"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91605DB-FF2C-4F99-9680-2D34B33A0938}"/>
              </a:ext>
            </a:extLst>
          </p:cNvPr>
          <p:cNvCxnSpPr>
            <a:cxnSpLocks/>
            <a:stCxn id="17" idx="6"/>
          </p:cNvCxnSpPr>
          <p:nvPr/>
        </p:nvCxnSpPr>
        <p:spPr>
          <a:xfrm flipV="1">
            <a:off x="4122952" y="3518443"/>
            <a:ext cx="418587" cy="876736"/>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98E61F5-F70E-45A0-B08B-9B459428DA1C}"/>
              </a:ext>
            </a:extLst>
          </p:cNvPr>
          <p:cNvCxnSpPr>
            <a:cxnSpLocks/>
          </p:cNvCxnSpPr>
          <p:nvPr/>
        </p:nvCxnSpPr>
        <p:spPr>
          <a:xfrm>
            <a:off x="4583832" y="3518442"/>
            <a:ext cx="1990782"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7045901-0BAB-432D-A0A2-A40C56AC18A6}"/>
              </a:ext>
            </a:extLst>
          </p:cNvPr>
          <p:cNvCxnSpPr/>
          <p:nvPr/>
        </p:nvCxnSpPr>
        <p:spPr>
          <a:xfrm flipV="1">
            <a:off x="1615778" y="4479273"/>
            <a:ext cx="313719" cy="602096"/>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5D070D8-7159-42CA-AE4E-A2E361B06C1B}"/>
              </a:ext>
            </a:extLst>
          </p:cNvPr>
          <p:cNvCxnSpPr/>
          <p:nvPr/>
        </p:nvCxnSpPr>
        <p:spPr>
          <a:xfrm>
            <a:off x="1944978" y="4479273"/>
            <a:ext cx="1990782"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F868919-638A-41CB-A0CE-6B7DC40CE1C9}"/>
              </a:ext>
            </a:extLst>
          </p:cNvPr>
          <p:cNvCxnSpPr/>
          <p:nvPr/>
        </p:nvCxnSpPr>
        <p:spPr>
          <a:xfrm rot="10904570" flipH="1" flipV="1">
            <a:off x="698103" y="3718739"/>
            <a:ext cx="684666" cy="1566450"/>
          </a:xfrm>
          <a:prstGeom prst="line">
            <a:avLst/>
          </a:prstGeom>
          <a:ln w="25400">
            <a:solidFill>
              <a:srgbClr val="2BB7B3"/>
            </a:solidFill>
          </a:ln>
        </p:spPr>
        <p:style>
          <a:lnRef idx="1">
            <a:schemeClr val="accent1"/>
          </a:lnRef>
          <a:fillRef idx="0">
            <a:schemeClr val="accent1"/>
          </a:fillRef>
          <a:effectRef idx="0">
            <a:schemeClr val="accent1"/>
          </a:effectRef>
          <a:fontRef idx="minor">
            <a:schemeClr val="tx1"/>
          </a:fontRef>
        </p:style>
      </p:cxnSp>
      <p:sp>
        <p:nvSpPr>
          <p:cNvPr id="13" name="íşľïḓê">
            <a:extLst>
              <a:ext uri="{FF2B5EF4-FFF2-40B4-BE49-F238E27FC236}">
                <a16:creationId xmlns:a16="http://schemas.microsoft.com/office/drawing/2014/main" id="{1A8673A1-F736-4D29-9F76-99C0B24B7D59}"/>
              </a:ext>
            </a:extLst>
          </p:cNvPr>
          <p:cNvSpPr/>
          <p:nvPr/>
        </p:nvSpPr>
        <p:spPr>
          <a:xfrm rot="171317">
            <a:off x="734286" y="3989390"/>
            <a:ext cx="323535" cy="323535"/>
          </a:xfrm>
          <a:prstGeom prst="ellipse">
            <a:avLst/>
          </a:prstGeom>
          <a:solidFill>
            <a:schemeClr val="bg1"/>
          </a:solidFill>
          <a:ln w="38100">
            <a:solidFill>
              <a:srgbClr val="2BB7B3"/>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marL="0" marR="0" lvl="0" indent="0" algn="ctr" defTabSz="914377"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a:ln>
                  <a:noFill/>
                </a:ln>
                <a:solidFill>
                  <a:srgbClr val="2BB7B3"/>
                </a:solidFill>
                <a:effectLst/>
                <a:uLnTx/>
                <a:uFillTx/>
                <a:latin typeface="Impact" panose="020B0806030902050204" pitchFamily="34" charset="0"/>
              </a:rPr>
              <a:t>1</a:t>
            </a:r>
          </a:p>
        </p:txBody>
      </p:sp>
      <p:sp>
        <p:nvSpPr>
          <p:cNvPr id="14" name="iṡ1iďe">
            <a:extLst>
              <a:ext uri="{FF2B5EF4-FFF2-40B4-BE49-F238E27FC236}">
                <a16:creationId xmlns:a16="http://schemas.microsoft.com/office/drawing/2014/main" id="{3AF1CDFB-0BE5-4D20-ACFB-287FD5DEA971}"/>
              </a:ext>
            </a:extLst>
          </p:cNvPr>
          <p:cNvSpPr/>
          <p:nvPr/>
        </p:nvSpPr>
        <p:spPr>
          <a:xfrm rot="10904570">
            <a:off x="911458" y="4791638"/>
            <a:ext cx="755703" cy="755703"/>
          </a:xfrm>
          <a:prstGeom prst="ellipse">
            <a:avLst/>
          </a:prstGeom>
          <a:solidFill>
            <a:srgbClr val="2BB7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6" name="直接连接符 15">
            <a:extLst>
              <a:ext uri="{FF2B5EF4-FFF2-40B4-BE49-F238E27FC236}">
                <a16:creationId xmlns:a16="http://schemas.microsoft.com/office/drawing/2014/main" id="{FDD5CE2D-2ED6-4B5D-85F8-33EF35E9D873}"/>
              </a:ext>
            </a:extLst>
          </p:cNvPr>
          <p:cNvCxnSpPr/>
          <p:nvPr/>
        </p:nvCxnSpPr>
        <p:spPr>
          <a:xfrm flipH="1" flipV="1">
            <a:off x="3510217" y="3289455"/>
            <a:ext cx="684666" cy="1566450"/>
          </a:xfrm>
          <a:prstGeom prst="line">
            <a:avLst/>
          </a:prstGeom>
          <a:ln w="25400">
            <a:solidFill>
              <a:srgbClr val="ED6C00"/>
            </a:solidFill>
          </a:ln>
        </p:spPr>
        <p:style>
          <a:lnRef idx="1">
            <a:schemeClr val="accent1"/>
          </a:lnRef>
          <a:fillRef idx="0">
            <a:schemeClr val="accent1"/>
          </a:fillRef>
          <a:effectRef idx="0">
            <a:schemeClr val="accent1"/>
          </a:effectRef>
          <a:fontRef idx="minor">
            <a:schemeClr val="tx1"/>
          </a:fontRef>
        </p:style>
      </p:cxnSp>
      <p:sp>
        <p:nvSpPr>
          <p:cNvPr id="17" name="iŝľîḍé">
            <a:extLst>
              <a:ext uri="{FF2B5EF4-FFF2-40B4-BE49-F238E27FC236}">
                <a16:creationId xmlns:a16="http://schemas.microsoft.com/office/drawing/2014/main" id="{5C23F0E5-A17F-4847-94A8-2C53A781EE3A}"/>
              </a:ext>
            </a:extLst>
          </p:cNvPr>
          <p:cNvSpPr/>
          <p:nvPr/>
        </p:nvSpPr>
        <p:spPr>
          <a:xfrm rot="183234">
            <a:off x="3837747" y="4308613"/>
            <a:ext cx="323535" cy="323535"/>
          </a:xfrm>
          <a:prstGeom prst="ellipse">
            <a:avLst/>
          </a:prstGeom>
          <a:solidFill>
            <a:schemeClr val="bg1"/>
          </a:solidFill>
          <a:ln w="38100">
            <a:solidFill>
              <a:srgbClr val="ED6C0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marL="0" marR="0" lvl="0" indent="0" algn="ctr" defTabSz="914377"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a:ln>
                  <a:noFill/>
                </a:ln>
                <a:solidFill>
                  <a:srgbClr val="ED6C00"/>
                </a:solidFill>
                <a:effectLst/>
                <a:uLnTx/>
                <a:uFillTx/>
                <a:latin typeface="Impact" panose="020B0806030902050204" pitchFamily="34" charset="0"/>
              </a:rPr>
              <a:t>2</a:t>
            </a:r>
          </a:p>
        </p:txBody>
      </p:sp>
      <p:sp>
        <p:nvSpPr>
          <p:cNvPr id="18" name="î$1íḋe">
            <a:extLst>
              <a:ext uri="{FF2B5EF4-FFF2-40B4-BE49-F238E27FC236}">
                <a16:creationId xmlns:a16="http://schemas.microsoft.com/office/drawing/2014/main" id="{C04DDC02-8227-4CC6-8593-2E8D8953E64E}"/>
              </a:ext>
            </a:extLst>
          </p:cNvPr>
          <p:cNvSpPr/>
          <p:nvPr/>
        </p:nvSpPr>
        <p:spPr>
          <a:xfrm>
            <a:off x="3205639" y="3035182"/>
            <a:ext cx="755703" cy="755703"/>
          </a:xfrm>
          <a:prstGeom prst="ellipse">
            <a:avLst/>
          </a:prstGeom>
          <a:solidFill>
            <a:srgbClr val="ED6C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0" name="直接连接符 19">
            <a:extLst>
              <a:ext uri="{FF2B5EF4-FFF2-40B4-BE49-F238E27FC236}">
                <a16:creationId xmlns:a16="http://schemas.microsoft.com/office/drawing/2014/main" id="{FAD5F2C8-ECB9-41AA-9CF3-73737E2452E3}"/>
              </a:ext>
            </a:extLst>
          </p:cNvPr>
          <p:cNvCxnSpPr/>
          <p:nvPr/>
        </p:nvCxnSpPr>
        <p:spPr>
          <a:xfrm rot="10904570" flipH="1" flipV="1">
            <a:off x="5818295" y="2034719"/>
            <a:ext cx="684666" cy="1566450"/>
          </a:xfrm>
          <a:prstGeom prst="line">
            <a:avLst/>
          </a:prstGeom>
          <a:ln w="25400">
            <a:solidFill>
              <a:srgbClr val="003F43"/>
            </a:solidFill>
          </a:ln>
        </p:spPr>
        <p:style>
          <a:lnRef idx="1">
            <a:schemeClr val="accent1"/>
          </a:lnRef>
          <a:fillRef idx="0">
            <a:schemeClr val="accent1"/>
          </a:fillRef>
          <a:effectRef idx="0">
            <a:schemeClr val="accent1"/>
          </a:effectRef>
          <a:fontRef idx="minor">
            <a:schemeClr val="tx1"/>
          </a:fontRef>
        </p:style>
      </p:cxnSp>
      <p:sp>
        <p:nvSpPr>
          <p:cNvPr id="21" name="iśḷiḓe">
            <a:extLst>
              <a:ext uri="{FF2B5EF4-FFF2-40B4-BE49-F238E27FC236}">
                <a16:creationId xmlns:a16="http://schemas.microsoft.com/office/drawing/2014/main" id="{105A1F5F-D6BD-4998-878C-23819984726F}"/>
              </a:ext>
            </a:extLst>
          </p:cNvPr>
          <p:cNvSpPr/>
          <p:nvPr/>
        </p:nvSpPr>
        <p:spPr>
          <a:xfrm rot="171317">
            <a:off x="5854478" y="2305370"/>
            <a:ext cx="323535" cy="323535"/>
          </a:xfrm>
          <a:prstGeom prst="ellipse">
            <a:avLst/>
          </a:prstGeom>
          <a:solidFill>
            <a:schemeClr val="bg1"/>
          </a:solidFill>
          <a:ln w="38100">
            <a:solidFill>
              <a:srgbClr val="003F43"/>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marL="0" marR="0" lvl="0" indent="0" algn="ctr" defTabSz="914377"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a:ln>
                  <a:noFill/>
                </a:ln>
                <a:solidFill>
                  <a:srgbClr val="003F43"/>
                </a:solidFill>
                <a:effectLst/>
                <a:uLnTx/>
                <a:uFillTx/>
                <a:latin typeface="Akrobat Black" panose="00000A00000000000000" pitchFamily="50" charset="0"/>
              </a:rPr>
              <a:t>3</a:t>
            </a:r>
          </a:p>
        </p:txBody>
      </p:sp>
      <p:sp>
        <p:nvSpPr>
          <p:cNvPr id="22" name="íṧḻiḓé">
            <a:extLst>
              <a:ext uri="{FF2B5EF4-FFF2-40B4-BE49-F238E27FC236}">
                <a16:creationId xmlns:a16="http://schemas.microsoft.com/office/drawing/2014/main" id="{765A740F-8B75-496E-BFCD-5C0B4CBC979A}"/>
              </a:ext>
            </a:extLst>
          </p:cNvPr>
          <p:cNvSpPr/>
          <p:nvPr/>
        </p:nvSpPr>
        <p:spPr>
          <a:xfrm rot="10904570">
            <a:off x="6031650" y="3107618"/>
            <a:ext cx="755703" cy="755703"/>
          </a:xfrm>
          <a:prstGeom prst="ellipse">
            <a:avLst/>
          </a:prstGeom>
          <a:solidFill>
            <a:srgbClr val="003F4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4" name="直接连接符 23">
            <a:extLst>
              <a:ext uri="{FF2B5EF4-FFF2-40B4-BE49-F238E27FC236}">
                <a16:creationId xmlns:a16="http://schemas.microsoft.com/office/drawing/2014/main" id="{72DB330E-9145-4EB2-8A80-291ECF48F54C}"/>
              </a:ext>
            </a:extLst>
          </p:cNvPr>
          <p:cNvCxnSpPr/>
          <p:nvPr/>
        </p:nvCxnSpPr>
        <p:spPr>
          <a:xfrm flipH="1" flipV="1">
            <a:off x="8456053" y="1505221"/>
            <a:ext cx="684666" cy="1566450"/>
          </a:xfrm>
          <a:prstGeom prst="line">
            <a:avLst/>
          </a:prstGeom>
          <a:ln w="25400">
            <a:solidFill>
              <a:srgbClr val="2BB7B3"/>
            </a:solidFill>
          </a:ln>
        </p:spPr>
        <p:style>
          <a:lnRef idx="1">
            <a:schemeClr val="accent1"/>
          </a:lnRef>
          <a:fillRef idx="0">
            <a:schemeClr val="accent1"/>
          </a:fillRef>
          <a:effectRef idx="0">
            <a:schemeClr val="accent1"/>
          </a:effectRef>
          <a:fontRef idx="minor">
            <a:schemeClr val="tx1"/>
          </a:fontRef>
        </p:style>
      </p:cxnSp>
      <p:sp>
        <p:nvSpPr>
          <p:cNvPr id="25" name="iŝľïḋé">
            <a:extLst>
              <a:ext uri="{FF2B5EF4-FFF2-40B4-BE49-F238E27FC236}">
                <a16:creationId xmlns:a16="http://schemas.microsoft.com/office/drawing/2014/main" id="{023DABC8-36D6-4CFD-8480-E7145F01C6E9}"/>
              </a:ext>
            </a:extLst>
          </p:cNvPr>
          <p:cNvSpPr/>
          <p:nvPr/>
        </p:nvSpPr>
        <p:spPr>
          <a:xfrm rot="183234">
            <a:off x="8783583" y="2524379"/>
            <a:ext cx="323535" cy="323535"/>
          </a:xfrm>
          <a:prstGeom prst="ellipse">
            <a:avLst/>
          </a:prstGeom>
          <a:solidFill>
            <a:schemeClr val="bg1"/>
          </a:solidFill>
          <a:ln w="38100">
            <a:solidFill>
              <a:srgbClr val="2BB7B3"/>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marL="0" marR="0" lvl="0" indent="0" algn="ctr" defTabSz="914377"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a:ln>
                  <a:noFill/>
                </a:ln>
                <a:solidFill>
                  <a:srgbClr val="2BB7B3"/>
                </a:solidFill>
                <a:effectLst/>
                <a:uLnTx/>
                <a:uFillTx/>
                <a:latin typeface="Impact" panose="020B0806030902050204" pitchFamily="34" charset="0"/>
              </a:rPr>
              <a:t>4</a:t>
            </a:r>
          </a:p>
        </p:txBody>
      </p:sp>
      <p:sp>
        <p:nvSpPr>
          <p:cNvPr id="26" name="ïš1ïḓe">
            <a:extLst>
              <a:ext uri="{FF2B5EF4-FFF2-40B4-BE49-F238E27FC236}">
                <a16:creationId xmlns:a16="http://schemas.microsoft.com/office/drawing/2014/main" id="{C714C6BB-8701-434B-8FB8-A6C669ACC585}"/>
              </a:ext>
            </a:extLst>
          </p:cNvPr>
          <p:cNvSpPr/>
          <p:nvPr/>
        </p:nvSpPr>
        <p:spPr>
          <a:xfrm>
            <a:off x="8151475" y="1250948"/>
            <a:ext cx="755703" cy="755703"/>
          </a:xfrm>
          <a:prstGeom prst="ellipse">
            <a:avLst/>
          </a:prstGeom>
          <a:solidFill>
            <a:srgbClr val="2BB7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文本框 35">
            <a:extLst>
              <a:ext uri="{FF2B5EF4-FFF2-40B4-BE49-F238E27FC236}">
                <a16:creationId xmlns:a16="http://schemas.microsoft.com/office/drawing/2014/main" id="{C3323184-22E4-4B61-96CE-FB1D05EE4A17}"/>
              </a:ext>
            </a:extLst>
          </p:cNvPr>
          <p:cNvSpPr txBox="1"/>
          <p:nvPr/>
        </p:nvSpPr>
        <p:spPr>
          <a:xfrm>
            <a:off x="515938" y="557509"/>
            <a:ext cx="3682739"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项目规划</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PROJECT SCHEDULING</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37" name="图形 36">
            <a:extLst>
              <a:ext uri="{FF2B5EF4-FFF2-40B4-BE49-F238E27FC236}">
                <a16:creationId xmlns:a16="http://schemas.microsoft.com/office/drawing/2014/main" id="{675EF485-96FE-42B4-950C-2C720AF65F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38" name="矩形 37">
            <a:extLst>
              <a:ext uri="{FF2B5EF4-FFF2-40B4-BE49-F238E27FC236}">
                <a16:creationId xmlns:a16="http://schemas.microsoft.com/office/drawing/2014/main" id="{32833EDD-3501-4C8D-8D5C-BA6076D48A0A}"/>
              </a:ext>
            </a:extLst>
          </p:cNvPr>
          <p:cNvSpPr/>
          <p:nvPr/>
        </p:nvSpPr>
        <p:spPr>
          <a:xfrm>
            <a:off x="1716993" y="5054193"/>
            <a:ext cx="2390118" cy="123110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PREPARATION</a:t>
            </a: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Basic knowledge</a:t>
            </a:r>
            <a:r>
              <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for</a:t>
            </a:r>
            <a:r>
              <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Python</a:t>
            </a:r>
            <a:r>
              <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 </a:t>
            </a: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developing and code cooperation, as well as Markdown</a:t>
            </a:r>
            <a:endParaRPr kumimoji="0" lang="zh-CN" altLang="en-US" sz="1400" b="0" i="0" u="none" strike="noStrike" kern="1200" cap="none" spc="0" normalizeH="0" baseline="0" noProof="0">
              <a:ln>
                <a:noFill/>
              </a:ln>
              <a:solidFill>
                <a:srgbClr val="F2F2F2">
                  <a:lumMod val="25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41" name="矩形 40">
            <a:extLst>
              <a:ext uri="{FF2B5EF4-FFF2-40B4-BE49-F238E27FC236}">
                <a16:creationId xmlns:a16="http://schemas.microsoft.com/office/drawing/2014/main" id="{8BCA7199-FE18-48D0-B338-5B402098B287}"/>
              </a:ext>
            </a:extLst>
          </p:cNvPr>
          <p:cNvSpPr/>
          <p:nvPr/>
        </p:nvSpPr>
        <p:spPr>
          <a:xfrm>
            <a:off x="4229354" y="4322662"/>
            <a:ext cx="2390118" cy="87716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DEVELOPMENT</a:t>
            </a:r>
          </a:p>
          <a:p>
            <a:pPr lvl="0">
              <a:spcBef>
                <a:spcPts val="600"/>
              </a:spcBef>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Coding data structures, implementing algorithms</a:t>
            </a:r>
            <a:endParaRPr kumimoji="0" lang="zh-CN" altLang="en-US" sz="1400" b="0" i="0" u="none" strike="noStrike" kern="1200" cap="none" spc="0" normalizeH="0" baseline="0" noProof="0">
              <a:ln>
                <a:noFill/>
              </a:ln>
              <a:solidFill>
                <a:srgbClr val="F2F2F2">
                  <a:lumMod val="25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42" name="矩形 41">
            <a:extLst>
              <a:ext uri="{FF2B5EF4-FFF2-40B4-BE49-F238E27FC236}">
                <a16:creationId xmlns:a16="http://schemas.microsoft.com/office/drawing/2014/main" id="{FA5FE780-5823-472A-9225-962F80A2293C}"/>
              </a:ext>
            </a:extLst>
          </p:cNvPr>
          <p:cNvSpPr/>
          <p:nvPr/>
        </p:nvSpPr>
        <p:spPr>
          <a:xfrm>
            <a:off x="6832326" y="3302786"/>
            <a:ext cx="2390118" cy="101566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EXPERIMENT</a:t>
            </a: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Test our algorithm performance, as well as data analysis</a:t>
            </a:r>
            <a:endParaRPr kumimoji="0" lang="zh-CN" altLang="en-US" sz="1400" b="0" i="0" u="none" strike="noStrike" kern="1200" cap="none" spc="0" normalizeH="0" baseline="0" noProof="0">
              <a:ln>
                <a:noFill/>
              </a:ln>
              <a:solidFill>
                <a:srgbClr val="F2F2F2">
                  <a:lumMod val="25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43" name="矩形 42">
            <a:extLst>
              <a:ext uri="{FF2B5EF4-FFF2-40B4-BE49-F238E27FC236}">
                <a16:creationId xmlns:a16="http://schemas.microsoft.com/office/drawing/2014/main" id="{0BC6B4C5-AE7B-4D7A-A36A-35667CC22405}"/>
              </a:ext>
            </a:extLst>
          </p:cNvPr>
          <p:cNvSpPr/>
          <p:nvPr/>
        </p:nvSpPr>
        <p:spPr>
          <a:xfrm>
            <a:off x="9176544" y="2515990"/>
            <a:ext cx="2390118" cy="109260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REPORT</a:t>
            </a:r>
          </a:p>
          <a:p>
            <a:pPr lvl="0">
              <a:spcBef>
                <a:spcPts val="600"/>
              </a:spcBef>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Composing report and preparing for the presentation.</a:t>
            </a:r>
            <a:endParaRPr kumimoji="0" lang="zh-CN" altLang="en-US" sz="1400" b="0" i="0" u="none" strike="noStrike" kern="1200" cap="none" spc="0" normalizeH="0" baseline="0" noProof="0">
              <a:ln>
                <a:noFill/>
              </a:ln>
              <a:solidFill>
                <a:srgbClr val="F2F2F2">
                  <a:lumMod val="25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pic>
        <p:nvPicPr>
          <p:cNvPr id="2" name="图形 1">
            <a:extLst>
              <a:ext uri="{FF2B5EF4-FFF2-40B4-BE49-F238E27FC236}">
                <a16:creationId xmlns:a16="http://schemas.microsoft.com/office/drawing/2014/main" id="{B8FB3749-10D9-4FA5-B74C-176539C7C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07336" y="4640537"/>
            <a:ext cx="2268726" cy="1687336"/>
          </a:xfrm>
          <a:prstGeom prst="rect">
            <a:avLst/>
          </a:prstGeom>
        </p:spPr>
      </p:pic>
      <p:pic>
        <p:nvPicPr>
          <p:cNvPr id="15" name="图形 14" descr="书籍 纯色填充">
            <a:extLst>
              <a:ext uri="{FF2B5EF4-FFF2-40B4-BE49-F238E27FC236}">
                <a16:creationId xmlns:a16="http://schemas.microsoft.com/office/drawing/2014/main" id="{4161AAA1-D2C9-436D-8C3B-2C7D41D0C3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8034" y="4837604"/>
            <a:ext cx="647744" cy="647744"/>
          </a:xfrm>
          <a:prstGeom prst="rect">
            <a:avLst/>
          </a:prstGeom>
        </p:spPr>
      </p:pic>
      <p:pic>
        <p:nvPicPr>
          <p:cNvPr id="23" name="图形 22" descr="Web 设计 纯色填充">
            <a:extLst>
              <a:ext uri="{FF2B5EF4-FFF2-40B4-BE49-F238E27FC236}">
                <a16:creationId xmlns:a16="http://schemas.microsoft.com/office/drawing/2014/main" id="{9AE308A3-9512-49CB-8A04-92A636EE5D0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65162" y="3090122"/>
            <a:ext cx="665112" cy="665112"/>
          </a:xfrm>
          <a:prstGeom prst="rect">
            <a:avLst/>
          </a:prstGeom>
        </p:spPr>
      </p:pic>
      <p:pic>
        <p:nvPicPr>
          <p:cNvPr id="28" name="图形 27" descr="统计数据 纯色填充">
            <a:extLst>
              <a:ext uri="{FF2B5EF4-FFF2-40B4-BE49-F238E27FC236}">
                <a16:creationId xmlns:a16="http://schemas.microsoft.com/office/drawing/2014/main" id="{01174C12-2F24-4DEC-B4EC-6A505BFC3D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23141" y="3180053"/>
            <a:ext cx="610832" cy="610832"/>
          </a:xfrm>
          <a:prstGeom prst="rect">
            <a:avLst/>
          </a:prstGeom>
        </p:spPr>
      </p:pic>
      <p:pic>
        <p:nvPicPr>
          <p:cNvPr id="30" name="图形 29" descr="条形图演示文稿 纯色填充">
            <a:extLst>
              <a:ext uri="{FF2B5EF4-FFF2-40B4-BE49-F238E27FC236}">
                <a16:creationId xmlns:a16="http://schemas.microsoft.com/office/drawing/2014/main" id="{DF08EE16-1C2D-4922-BD70-F77CC4CA4C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87299" y="1296506"/>
            <a:ext cx="684054" cy="684054"/>
          </a:xfrm>
          <a:prstGeom prst="rect">
            <a:avLst/>
          </a:prstGeom>
        </p:spPr>
      </p:pic>
    </p:spTree>
    <p:extLst>
      <p:ext uri="{BB962C8B-B14F-4D97-AF65-F5344CB8AC3E}">
        <p14:creationId xmlns:p14="http://schemas.microsoft.com/office/powerpoint/2010/main" val="3102665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电脑屏幕截图&#10;&#10;描述已自动生成">
            <a:extLst>
              <a:ext uri="{FF2B5EF4-FFF2-40B4-BE49-F238E27FC236}">
                <a16:creationId xmlns:a16="http://schemas.microsoft.com/office/drawing/2014/main" id="{E63D305E-D1C2-4F91-86FF-5FAA04FDB0C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523" t="324" r="85299" b="96790"/>
          <a:stretch/>
        </p:blipFill>
        <p:spPr>
          <a:xfrm>
            <a:off x="741045" y="5092700"/>
            <a:ext cx="1956435" cy="200025"/>
          </a:xfrm>
          <a:prstGeom prst="rect">
            <a:avLst/>
          </a:prstGeom>
        </p:spPr>
      </p:pic>
      <p:pic>
        <p:nvPicPr>
          <p:cNvPr id="5" name="图片 4" descr="图形用户界面, 应用程序, Teams&#10;&#10;描述已自动生成">
            <a:extLst>
              <a:ext uri="{FF2B5EF4-FFF2-40B4-BE49-F238E27FC236}">
                <a16:creationId xmlns:a16="http://schemas.microsoft.com/office/drawing/2014/main" id="{59EF8E7A-1462-48A5-8E82-157490A349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94" y="1529566"/>
            <a:ext cx="8997313" cy="4365320"/>
          </a:xfrm>
          <a:prstGeom prst="rect">
            <a:avLst/>
          </a:prstGeom>
        </p:spPr>
      </p:pic>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952" y="469432"/>
            <a:ext cx="3057110" cy="561730"/>
          </a:xfrm>
          <a:prstGeom prst="rect">
            <a:avLst/>
          </a:prstGeom>
        </p:spPr>
      </p:pic>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495" y="5791709"/>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525401" y="4214191"/>
            <a:ext cx="2150660" cy="2363846"/>
          </a:xfrm>
          <a:prstGeom prst="rect">
            <a:avLst/>
          </a:prstGeom>
        </p:spPr>
      </p:pic>
      <p:sp>
        <p:nvSpPr>
          <p:cNvPr id="12" name="文本框 11">
            <a:extLst>
              <a:ext uri="{FF2B5EF4-FFF2-40B4-BE49-F238E27FC236}">
                <a16:creationId xmlns:a16="http://schemas.microsoft.com/office/drawing/2014/main" id="{86105F60-5E00-4404-A5BA-2132DA18E161}"/>
              </a:ext>
            </a:extLst>
          </p:cNvPr>
          <p:cNvSpPr txBox="1"/>
          <p:nvPr/>
        </p:nvSpPr>
        <p:spPr>
          <a:xfrm>
            <a:off x="515938" y="557509"/>
            <a:ext cx="5373202"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项目规划 </a:t>
            </a:r>
            <a:r>
              <a:rPr lang="en-US" altLang="zh-CN" sz="3600" spc="300">
                <a:solidFill>
                  <a:srgbClr val="2F2E41"/>
                </a:solidFill>
                <a:latin typeface="思源黑体 CN Bold" panose="020B0800000000000000" pitchFamily="34" charset="-122"/>
                <a:ea typeface="思源黑体 CN Bold" panose="020B0800000000000000" pitchFamily="34" charset="-122"/>
              </a:rPr>
              <a:t>- PROJECTS</a:t>
            </a:r>
            <a:endParaRPr lang="zh-CN" altLang="en-US" sz="3600" spc="300">
              <a:solidFill>
                <a:srgbClr val="2F2E41"/>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PROJECT SCHEDULING - PROJECTS</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Tree>
    <p:extLst>
      <p:ext uri="{BB962C8B-B14F-4D97-AF65-F5344CB8AC3E}">
        <p14:creationId xmlns:p14="http://schemas.microsoft.com/office/powerpoint/2010/main" val="4274598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advTm="3000">
        <p159:morph option="byObject"/>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375AAE90-70C5-42F8-B138-ADEF0980CFAB}"/>
              </a:ext>
            </a:extLst>
          </p:cNvPr>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964A4BE3-0223-4E8C-A6D1-B47EC4B99EA3}"/>
              </a:ext>
            </a:extLst>
          </p:cNvPr>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9FBDFE"/>
              </a:solidFill>
              <a:effectLst/>
              <a:uLnTx/>
              <a:uFillTx/>
              <a:latin typeface="等线" panose="020F0502020204030204"/>
              <a:ea typeface="等线" panose="02010600030101010101" pitchFamily="2" charset="-122"/>
              <a:cs typeface="+mn-cs"/>
            </a:endParaRPr>
          </a:p>
        </p:txBody>
      </p:sp>
      <p:sp>
        <p:nvSpPr>
          <p:cNvPr id="5" name="文本框 4">
            <a:extLst>
              <a:ext uri="{FF2B5EF4-FFF2-40B4-BE49-F238E27FC236}">
                <a16:creationId xmlns:a16="http://schemas.microsoft.com/office/drawing/2014/main" id="{DD506F9B-0167-4DED-BACB-A2E664112957}"/>
              </a:ext>
            </a:extLst>
          </p:cNvPr>
          <p:cNvSpPr txBox="1"/>
          <p:nvPr/>
        </p:nvSpPr>
        <p:spPr>
          <a:xfrm>
            <a:off x="842394" y="1216832"/>
            <a:ext cx="1221809"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600" b="0" i="0" u="none" strike="noStrike" kern="1200" cap="none" spc="0" normalizeH="0" baseline="0" noProof="0">
                <a:ln>
                  <a:noFill/>
                </a:ln>
                <a:solidFill>
                  <a:srgbClr val="ED6C00"/>
                </a:solidFill>
                <a:effectLst/>
                <a:uLnTx/>
                <a:uFillTx/>
                <a:latin typeface="Akrobat Black" panose="00000A00000000000000" pitchFamily="50" charset="0"/>
                <a:ea typeface="等线" panose="02010600030101010101" pitchFamily="2" charset="-122"/>
                <a:cs typeface="+mn-cs"/>
              </a:rPr>
              <a:t>1</a:t>
            </a:r>
            <a:endParaRPr kumimoji="0" lang="zh-CN" altLang="en-US" sz="25600" b="0" i="0" u="none" strike="noStrike" kern="1200" cap="none" spc="0" normalizeH="0" baseline="0" noProof="0">
              <a:ln>
                <a:noFill/>
              </a:ln>
              <a:solidFill>
                <a:srgbClr val="ED6C00"/>
              </a:solidFill>
              <a:effectLst/>
              <a:uLnTx/>
              <a:uFillTx/>
              <a:latin typeface="Akrobat Black" panose="00000A00000000000000" pitchFamily="50" charset="0"/>
              <a:ea typeface="等线" panose="02010600030101010101" pitchFamily="2" charset="-122"/>
              <a:cs typeface="+mn-cs"/>
            </a:endParaRPr>
          </a:p>
        </p:txBody>
      </p:sp>
      <p:grpSp>
        <p:nvGrpSpPr>
          <p:cNvPr id="11" name="组合 10">
            <a:extLst>
              <a:ext uri="{FF2B5EF4-FFF2-40B4-BE49-F238E27FC236}">
                <a16:creationId xmlns:a16="http://schemas.microsoft.com/office/drawing/2014/main" id="{79E75CDC-E09C-404C-9A77-05E3E52DD3A7}"/>
              </a:ext>
            </a:extLst>
          </p:cNvPr>
          <p:cNvGrpSpPr/>
          <p:nvPr/>
        </p:nvGrpSpPr>
        <p:grpSpPr>
          <a:xfrm>
            <a:off x="2627199" y="2551379"/>
            <a:ext cx="4496498" cy="1637123"/>
            <a:chOff x="2627199" y="2551379"/>
            <a:chExt cx="4496498" cy="1637123"/>
          </a:xfrm>
        </p:grpSpPr>
        <p:sp>
          <p:nvSpPr>
            <p:cNvPr id="4" name="文本框 3">
              <a:extLst>
                <a:ext uri="{FF2B5EF4-FFF2-40B4-BE49-F238E27FC236}">
                  <a16:creationId xmlns:a16="http://schemas.microsoft.com/office/drawing/2014/main" id="{302CEC2D-97AC-4496-9EF9-AB4841F38CEF}"/>
                </a:ext>
              </a:extLst>
            </p:cNvPr>
            <p:cNvSpPr txBox="1"/>
            <p:nvPr/>
          </p:nvSpPr>
          <p:spPr>
            <a:xfrm>
              <a:off x="2627199" y="2551379"/>
              <a:ext cx="3476529"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代码实现</a:t>
              </a:r>
              <a:endParaRPr lang="en-US" altLang="zh-CN" sz="2000" spc="300">
                <a:solidFill>
                  <a:srgbClr val="ED6C00"/>
                </a:solidFill>
                <a:latin typeface="Akrobat" panose="00000800000000000000" pitchFamily="50" charset="0"/>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3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CODE IMPLEMENTATION</a:t>
              </a:r>
              <a:endParaRPr kumimoji="0" lang="zh-CN" altLang="en-US" sz="2000" b="0" i="0" u="none" strike="noStrike" kern="1200" cap="none" spc="3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8" name="文本框 7">
              <a:extLst>
                <a:ext uri="{FF2B5EF4-FFF2-40B4-BE49-F238E27FC236}">
                  <a16:creationId xmlns:a16="http://schemas.microsoft.com/office/drawing/2014/main" id="{5C4607A4-F4A0-444A-8848-5A057225BE1A}"/>
                </a:ext>
              </a:extLst>
            </p:cNvPr>
            <p:cNvSpPr txBox="1"/>
            <p:nvPr/>
          </p:nvSpPr>
          <p:spPr>
            <a:xfrm>
              <a:off x="2717114" y="3665282"/>
              <a:ext cx="4406583" cy="523220"/>
            </a:xfrm>
            <a:prstGeom prst="rect">
              <a:avLst/>
            </a:prstGeom>
            <a:noFill/>
          </p:spPr>
          <p:txBody>
            <a:bodyPr wrap="square" rtlCol="0">
              <a:spAutoFit/>
            </a:bodyPr>
            <a:lstStyle/>
            <a:p>
              <a:pPr lvl="0">
                <a:spcBef>
                  <a:spcPts val="1400"/>
                </a:spcBef>
                <a:defRPr/>
              </a:pPr>
              <a:r>
                <a:rPr lang="en-US" altLang="zh-CN" sz="1400">
                  <a:solidFill>
                    <a:srgbClr val="F2F2F2">
                      <a:lumMod val="75000"/>
                    </a:srgbClr>
                  </a:solidFill>
                  <a:latin typeface="思源黑体 CN Light" panose="020B0300000000000000" pitchFamily="34" charset="-122"/>
                  <a:ea typeface="思源黑体 CN Light" panose="020B0300000000000000" pitchFamily="34" charset="-122"/>
                  <a:cs typeface="Open Sans" panose="020B0606030504020204" pitchFamily="34" charset="0"/>
                </a:rPr>
                <a:t>Talk is cheap, show you the code.</a:t>
              </a:r>
              <a:br>
                <a:rPr lang="en-US" altLang="zh-CN" sz="1400">
                  <a:solidFill>
                    <a:srgbClr val="F2F2F2">
                      <a:lumMod val="75000"/>
                    </a:srgbClr>
                  </a:solidFill>
                  <a:latin typeface="思源黑体 CN Light" panose="020B0300000000000000" pitchFamily="34" charset="-122"/>
                  <a:ea typeface="思源黑体 CN Light" panose="020B0300000000000000" pitchFamily="34" charset="-122"/>
                  <a:cs typeface="Open Sans" panose="020B0606030504020204" pitchFamily="34" charset="0"/>
                </a:rPr>
              </a:br>
              <a:r>
                <a:rPr lang="en-US" altLang="zh-CN" sz="1400">
                  <a:solidFill>
                    <a:srgbClr val="F2F2F2">
                      <a:lumMod val="75000"/>
                    </a:srgbClr>
                  </a:solidFill>
                  <a:latin typeface="思源黑体 CN Light" panose="020B0300000000000000" pitchFamily="34" charset="-122"/>
                  <a:ea typeface="思源黑体 CN Light" panose="020B0300000000000000" pitchFamily="34" charset="-122"/>
                  <a:cs typeface="Open Sans" panose="020B0606030504020204" pitchFamily="34" charset="0"/>
                </a:rPr>
                <a:t>Data structure, classes and functions.</a:t>
              </a:r>
              <a:endParaRPr lang="zh-CN" altLang="en-US" sz="1400">
                <a:solidFill>
                  <a:srgbClr val="F2F2F2">
                    <a:lumMod val="75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grpSp>
      <p:pic>
        <p:nvPicPr>
          <p:cNvPr id="14" name="图形 13">
            <a:extLst>
              <a:ext uri="{FF2B5EF4-FFF2-40B4-BE49-F238E27FC236}">
                <a16:creationId xmlns:a16="http://schemas.microsoft.com/office/drawing/2014/main" id="{FA0E927C-21B6-4AF0-A84C-D4AC7FDE31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1610788" y="5500298"/>
            <a:ext cx="4570413" cy="964971"/>
          </a:xfrm>
          <a:prstGeom prst="rect">
            <a:avLst/>
          </a:prstGeom>
        </p:spPr>
      </p:pic>
      <p:pic>
        <p:nvPicPr>
          <p:cNvPr id="16" name="图形 15">
            <a:extLst>
              <a:ext uri="{FF2B5EF4-FFF2-40B4-BE49-F238E27FC236}">
                <a16:creationId xmlns:a16="http://schemas.microsoft.com/office/drawing/2014/main" id="{4DC5F434-C1E0-49BC-B6C2-E2A8BD4F52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61134" y="3582430"/>
            <a:ext cx="5584214" cy="4031872"/>
          </a:xfrm>
          <a:prstGeom prst="rect">
            <a:avLst/>
          </a:prstGeom>
        </p:spPr>
      </p:pic>
      <p:pic>
        <p:nvPicPr>
          <p:cNvPr id="15" name="图形 14">
            <a:extLst>
              <a:ext uri="{FF2B5EF4-FFF2-40B4-BE49-F238E27FC236}">
                <a16:creationId xmlns:a16="http://schemas.microsoft.com/office/drawing/2014/main" id="{8BCA91F9-05A4-47C0-BA25-6E25B7A436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33540010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descr="电脑屏幕截图&#10;&#10;描述已自动生成">
            <a:extLst>
              <a:ext uri="{FF2B5EF4-FFF2-40B4-BE49-F238E27FC236}">
                <a16:creationId xmlns:a16="http://schemas.microsoft.com/office/drawing/2014/main" id="{E63D305E-D1C2-4F91-86FF-5FAA04FDB0CD}"/>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513494" y="1529566"/>
            <a:ext cx="10192607" cy="5119727"/>
          </a:xfrm>
          <a:prstGeom prst="rect">
            <a:avLst/>
          </a:prstGeom>
        </p:spPr>
      </p:pic>
      <p:pic>
        <p:nvPicPr>
          <p:cNvPr id="5" name="图片 4" descr="图形用户界面, 应用程序, Teams&#10;&#10;描述已自动生成">
            <a:extLst>
              <a:ext uri="{FF2B5EF4-FFF2-40B4-BE49-F238E27FC236}">
                <a16:creationId xmlns:a16="http://schemas.microsoft.com/office/drawing/2014/main" id="{59EF8E7A-1462-48A5-8E82-157490A349FC}"/>
              </a:ext>
            </a:extLst>
          </p:cNvPr>
          <p:cNvPicPr>
            <a:picLocks noChangeAspect="1"/>
          </p:cNvPicPr>
          <p:nvPr/>
        </p:nvPicPr>
        <p:blipFill rotWithShape="1">
          <a:blip r:embed="rId4">
            <a:extLst>
              <a:ext uri="{28A0092B-C50C-407E-A947-70E740481C1C}">
                <a14:useLocalDpi xmlns:a14="http://schemas.microsoft.com/office/drawing/2010/main" val="0"/>
              </a:ext>
            </a:extLst>
          </a:blip>
          <a:srcRect l="2461" t="81788" r="75751" b="13543"/>
          <a:stretch/>
        </p:blipFill>
        <p:spPr>
          <a:xfrm>
            <a:off x="567690" y="1558744"/>
            <a:ext cx="1445895" cy="150351"/>
          </a:xfrm>
          <a:prstGeom prst="rect">
            <a:avLst/>
          </a:prstGeom>
        </p:spPr>
      </p:pic>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49046" y="5108558"/>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510807" y="4214559"/>
            <a:ext cx="2150660" cy="2363846"/>
          </a:xfrm>
          <a:prstGeom prst="rect">
            <a:avLst/>
          </a:prstGeom>
        </p:spPr>
      </p:pic>
      <p:sp>
        <p:nvSpPr>
          <p:cNvPr id="11" name="文本框 10">
            <a:extLst>
              <a:ext uri="{FF2B5EF4-FFF2-40B4-BE49-F238E27FC236}">
                <a16:creationId xmlns:a16="http://schemas.microsoft.com/office/drawing/2014/main" id="{415EC54D-2252-4736-ACB5-745C37A53D5D}"/>
              </a:ext>
            </a:extLst>
          </p:cNvPr>
          <p:cNvSpPr txBox="1"/>
          <p:nvPr/>
        </p:nvSpPr>
        <p:spPr>
          <a:xfrm>
            <a:off x="515938" y="557509"/>
            <a:ext cx="5373202"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项目规划 </a:t>
            </a:r>
            <a:r>
              <a:rPr lang="en-US" altLang="zh-CN" sz="3600" spc="300">
                <a:solidFill>
                  <a:srgbClr val="2F2E41"/>
                </a:solidFill>
                <a:latin typeface="思源黑体 CN Bold" panose="020B0800000000000000" pitchFamily="34" charset="-122"/>
                <a:ea typeface="思源黑体 CN Bold" panose="020B0800000000000000" pitchFamily="34" charset="-122"/>
              </a:rPr>
              <a:t>- PROJECTS</a:t>
            </a:r>
            <a:endParaRPr lang="zh-CN" altLang="en-US" sz="3600" spc="300">
              <a:solidFill>
                <a:srgbClr val="2F2E41"/>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PROJECT SCHEDULING - PROJECTS</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Tree>
    <p:extLst>
      <p:ext uri="{BB962C8B-B14F-4D97-AF65-F5344CB8AC3E}">
        <p14:creationId xmlns:p14="http://schemas.microsoft.com/office/powerpoint/2010/main" val="5247922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F3CE3B5C-5083-4F14-8B62-EAD25B68EFDC}"/>
              </a:ext>
            </a:extLst>
          </p:cNvPr>
          <p:cNvPicPr>
            <a:picLocks noChangeAspect="1"/>
          </p:cNvPicPr>
          <p:nvPr/>
        </p:nvPicPr>
        <p:blipFill>
          <a:blip r:embed="rId3"/>
          <a:stretch>
            <a:fillRect/>
          </a:stretch>
        </p:blipFill>
        <p:spPr>
          <a:xfrm>
            <a:off x="606362" y="439473"/>
            <a:ext cx="10691187" cy="9353619"/>
          </a:xfrm>
          <a:prstGeom prst="rect">
            <a:avLst/>
          </a:prstGeom>
        </p:spPr>
      </p:pic>
      <p:pic>
        <p:nvPicPr>
          <p:cNvPr id="12" name="图形 11">
            <a:extLst>
              <a:ext uri="{FF2B5EF4-FFF2-40B4-BE49-F238E27FC236}">
                <a16:creationId xmlns:a16="http://schemas.microsoft.com/office/drawing/2014/main" id="{08201048-A77A-4D7D-B6DA-A75A5F544DF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957" r="12683"/>
          <a:stretch/>
        </p:blipFill>
        <p:spPr>
          <a:xfrm>
            <a:off x="614990" y="0"/>
            <a:ext cx="10744253" cy="6988710"/>
          </a:xfrm>
          <a:prstGeom prst="rect">
            <a:avLst/>
          </a:prstGeom>
        </p:spPr>
      </p:pic>
      <p:pic>
        <p:nvPicPr>
          <p:cNvPr id="13" name="图片 12">
            <a:extLst>
              <a:ext uri="{FF2B5EF4-FFF2-40B4-BE49-F238E27FC236}">
                <a16:creationId xmlns:a16="http://schemas.microsoft.com/office/drawing/2014/main" id="{AED9930D-E261-4259-8A5E-A39EFF1BB4F1}"/>
              </a:ext>
            </a:extLst>
          </p:cNvPr>
          <p:cNvPicPr>
            <a:picLocks noChangeAspect="1"/>
          </p:cNvPicPr>
          <p:nvPr/>
        </p:nvPicPr>
        <p:blipFill>
          <a:blip r:embed="rId6"/>
          <a:stretch>
            <a:fillRect/>
          </a:stretch>
        </p:blipFill>
        <p:spPr>
          <a:xfrm>
            <a:off x="575882" y="9102499"/>
            <a:ext cx="10635572" cy="3179516"/>
          </a:xfrm>
          <a:prstGeom prst="rect">
            <a:avLst/>
          </a:prstGeom>
        </p:spPr>
      </p:pic>
      <p:pic>
        <p:nvPicPr>
          <p:cNvPr id="15" name="图形 14">
            <a:extLst>
              <a:ext uri="{FF2B5EF4-FFF2-40B4-BE49-F238E27FC236}">
                <a16:creationId xmlns:a16="http://schemas.microsoft.com/office/drawing/2014/main" id="{C3E4C50F-C1B1-4E24-A8D5-D4DDE868F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8952" y="469432"/>
            <a:ext cx="3057110" cy="561730"/>
          </a:xfrm>
          <a:prstGeom prst="rect">
            <a:avLst/>
          </a:prstGeom>
        </p:spPr>
      </p:pic>
      <p:sp>
        <p:nvSpPr>
          <p:cNvPr id="16" name="文本框 15">
            <a:extLst>
              <a:ext uri="{FF2B5EF4-FFF2-40B4-BE49-F238E27FC236}">
                <a16:creationId xmlns:a16="http://schemas.microsoft.com/office/drawing/2014/main" id="{281263A5-9758-4FB7-9C10-D807455C70A4}"/>
              </a:ext>
            </a:extLst>
          </p:cNvPr>
          <p:cNvSpPr txBox="1"/>
          <p:nvPr/>
        </p:nvSpPr>
        <p:spPr>
          <a:xfrm>
            <a:off x="6319296" y="5286621"/>
            <a:ext cx="4967963"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项目规划 </a:t>
            </a:r>
            <a:r>
              <a:rPr lang="en-US" altLang="zh-CN" sz="3600" spc="300">
                <a:solidFill>
                  <a:srgbClr val="2F2E41"/>
                </a:solidFill>
                <a:latin typeface="思源黑体 CN Bold" panose="020B0800000000000000" pitchFamily="34" charset="-122"/>
                <a:ea typeface="思源黑体 CN Bold" panose="020B0800000000000000" pitchFamily="34" charset="-122"/>
              </a:rPr>
              <a:t>- ISSUES</a:t>
            </a:r>
            <a:endParaRPr lang="zh-CN" altLang="en-US" sz="3600" spc="300">
              <a:solidFill>
                <a:srgbClr val="2F2E41"/>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PROJECT SCHEDULING - ISSUES</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Tree>
    <p:extLst>
      <p:ext uri="{BB962C8B-B14F-4D97-AF65-F5344CB8AC3E}">
        <p14:creationId xmlns:p14="http://schemas.microsoft.com/office/powerpoint/2010/main" val="267316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advTm="500">
        <p159:morph option="byObject"/>
      </p:transition>
    </mc:Choice>
    <mc:Fallback>
      <p:transition spd="slow" advTm="5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F3CE3B5C-5083-4F14-8B62-EAD25B68EFDC}"/>
              </a:ext>
            </a:extLst>
          </p:cNvPr>
          <p:cNvPicPr>
            <a:picLocks noChangeAspect="1"/>
          </p:cNvPicPr>
          <p:nvPr/>
        </p:nvPicPr>
        <p:blipFill>
          <a:blip r:embed="rId3"/>
          <a:stretch>
            <a:fillRect/>
          </a:stretch>
        </p:blipFill>
        <p:spPr>
          <a:xfrm>
            <a:off x="628486" y="-5751770"/>
            <a:ext cx="10691187" cy="9353619"/>
          </a:xfrm>
          <a:prstGeom prst="rect">
            <a:avLst/>
          </a:prstGeom>
        </p:spPr>
      </p:pic>
      <p:pic>
        <p:nvPicPr>
          <p:cNvPr id="7" name="图片 6">
            <a:extLst>
              <a:ext uri="{FF2B5EF4-FFF2-40B4-BE49-F238E27FC236}">
                <a16:creationId xmlns:a16="http://schemas.microsoft.com/office/drawing/2014/main" id="{2B9B1CF5-183B-4022-A714-19320CD6135B}"/>
              </a:ext>
            </a:extLst>
          </p:cNvPr>
          <p:cNvPicPr>
            <a:picLocks noChangeAspect="1"/>
          </p:cNvPicPr>
          <p:nvPr/>
        </p:nvPicPr>
        <p:blipFill>
          <a:blip r:embed="rId4"/>
          <a:stretch>
            <a:fillRect/>
          </a:stretch>
        </p:blipFill>
        <p:spPr>
          <a:xfrm>
            <a:off x="598210" y="2893227"/>
            <a:ext cx="10635572" cy="3179516"/>
          </a:xfrm>
          <a:prstGeom prst="rect">
            <a:avLst/>
          </a:prstGeom>
        </p:spPr>
      </p:pic>
      <p:pic>
        <p:nvPicPr>
          <p:cNvPr id="12" name="图形 11">
            <a:extLst>
              <a:ext uri="{FF2B5EF4-FFF2-40B4-BE49-F238E27FC236}">
                <a16:creationId xmlns:a16="http://schemas.microsoft.com/office/drawing/2014/main" id="{08201048-A77A-4D7D-B6DA-A75A5F544DF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957" r="12683"/>
          <a:stretch/>
        </p:blipFill>
        <p:spPr>
          <a:xfrm>
            <a:off x="614990" y="0"/>
            <a:ext cx="10744253" cy="6988710"/>
          </a:xfrm>
          <a:prstGeom prst="rect">
            <a:avLst/>
          </a:prstGeom>
        </p:spPr>
      </p:pic>
      <p:sp>
        <p:nvSpPr>
          <p:cNvPr id="13" name="文本框 12">
            <a:extLst>
              <a:ext uri="{FF2B5EF4-FFF2-40B4-BE49-F238E27FC236}">
                <a16:creationId xmlns:a16="http://schemas.microsoft.com/office/drawing/2014/main" id="{9EDF89D1-8AF9-4B34-86CA-818B5844D19A}"/>
              </a:ext>
            </a:extLst>
          </p:cNvPr>
          <p:cNvSpPr txBox="1"/>
          <p:nvPr/>
        </p:nvSpPr>
        <p:spPr>
          <a:xfrm>
            <a:off x="6319296" y="5286621"/>
            <a:ext cx="4967963"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项目规划 </a:t>
            </a:r>
            <a:r>
              <a:rPr lang="en-US" altLang="zh-CN" sz="3600" spc="300">
                <a:solidFill>
                  <a:srgbClr val="2F2E41"/>
                </a:solidFill>
                <a:latin typeface="思源黑体 CN Bold" panose="020B0800000000000000" pitchFamily="34" charset="-122"/>
                <a:ea typeface="思源黑体 CN Bold" panose="020B0800000000000000" pitchFamily="34" charset="-122"/>
              </a:rPr>
              <a:t>- ISSUES</a:t>
            </a:r>
            <a:endParaRPr lang="zh-CN" altLang="en-US" sz="3600" spc="300">
              <a:solidFill>
                <a:srgbClr val="2F2E41"/>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PROJECT SCHEDULING - ISSUES</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14" name="图形 13">
            <a:extLst>
              <a:ext uri="{FF2B5EF4-FFF2-40B4-BE49-F238E27FC236}">
                <a16:creationId xmlns:a16="http://schemas.microsoft.com/office/drawing/2014/main" id="{0E9F9154-D9CF-457A-BC9F-120EFFD71B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3389805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5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2111550" y="6073059"/>
            <a:ext cx="2150660" cy="2363846"/>
          </a:xfrm>
          <a:prstGeom prst="rect">
            <a:avLst/>
          </a:prstGeom>
        </p:spPr>
      </p:pic>
      <p:sp>
        <p:nvSpPr>
          <p:cNvPr id="12" name="文本框 11">
            <a:extLst>
              <a:ext uri="{FF2B5EF4-FFF2-40B4-BE49-F238E27FC236}">
                <a16:creationId xmlns:a16="http://schemas.microsoft.com/office/drawing/2014/main" id="{86105F60-5E00-4404-A5BA-2132DA18E161}"/>
              </a:ext>
            </a:extLst>
          </p:cNvPr>
          <p:cNvSpPr txBox="1"/>
          <p:nvPr/>
        </p:nvSpPr>
        <p:spPr>
          <a:xfrm>
            <a:off x="515938" y="557509"/>
            <a:ext cx="6813084"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项目规划 </a:t>
            </a:r>
            <a:r>
              <a:rPr lang="en-US" altLang="zh-CN" sz="3600" spc="300">
                <a:solidFill>
                  <a:srgbClr val="2F2E41"/>
                </a:solidFill>
                <a:latin typeface="思源黑体 CN Bold" panose="020B0800000000000000" pitchFamily="34" charset="-122"/>
                <a:ea typeface="思源黑体 CN Bold" panose="020B0800000000000000" pitchFamily="34" charset="-122"/>
              </a:rPr>
              <a:t>- CONTRIBUTORS</a:t>
            </a:r>
            <a:endParaRPr lang="zh-CN" altLang="en-US" sz="3600" spc="300">
              <a:solidFill>
                <a:srgbClr val="2F2E41"/>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PROJECT SCHEDULING - CONTRIBUTORS</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4" name="图片 3">
            <a:extLst>
              <a:ext uri="{FF2B5EF4-FFF2-40B4-BE49-F238E27FC236}">
                <a16:creationId xmlns:a16="http://schemas.microsoft.com/office/drawing/2014/main" id="{F25A2169-0D8A-4935-AA8E-F9A5FA791D65}"/>
              </a:ext>
            </a:extLst>
          </p:cNvPr>
          <p:cNvPicPr>
            <a:picLocks noChangeAspect="1"/>
          </p:cNvPicPr>
          <p:nvPr/>
        </p:nvPicPr>
        <p:blipFill>
          <a:blip r:embed="rId7"/>
          <a:stretch>
            <a:fillRect/>
          </a:stretch>
        </p:blipFill>
        <p:spPr>
          <a:xfrm>
            <a:off x="513495" y="1630182"/>
            <a:ext cx="11084560" cy="44428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495" y="5791709"/>
            <a:ext cx="1153281" cy="786328"/>
          </a:xfrm>
          <a:prstGeom prst="rect">
            <a:avLst/>
          </a:prstGeom>
        </p:spPr>
      </p:pic>
    </p:spTree>
    <p:extLst>
      <p:ext uri="{BB962C8B-B14F-4D97-AF65-F5344CB8AC3E}">
        <p14:creationId xmlns:p14="http://schemas.microsoft.com/office/powerpoint/2010/main" val="2841909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359404" y="4455854"/>
            <a:ext cx="2150660" cy="2363846"/>
          </a:xfrm>
          <a:prstGeom prst="rect">
            <a:avLst/>
          </a:prstGeom>
        </p:spPr>
      </p:pic>
      <p:sp>
        <p:nvSpPr>
          <p:cNvPr id="12" name="文本框 11">
            <a:extLst>
              <a:ext uri="{FF2B5EF4-FFF2-40B4-BE49-F238E27FC236}">
                <a16:creationId xmlns:a16="http://schemas.microsoft.com/office/drawing/2014/main" id="{86105F60-5E00-4404-A5BA-2132DA18E161}"/>
              </a:ext>
            </a:extLst>
          </p:cNvPr>
          <p:cNvSpPr txBox="1"/>
          <p:nvPr/>
        </p:nvSpPr>
        <p:spPr>
          <a:xfrm>
            <a:off x="515938" y="557509"/>
            <a:ext cx="6813084"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项目规划 </a:t>
            </a:r>
            <a:r>
              <a:rPr lang="en-US" altLang="zh-CN" sz="3600" spc="300">
                <a:solidFill>
                  <a:srgbClr val="2F2E41"/>
                </a:solidFill>
                <a:latin typeface="思源黑体 CN Bold" panose="020B0800000000000000" pitchFamily="34" charset="-122"/>
                <a:ea typeface="思源黑体 CN Bold" panose="020B0800000000000000" pitchFamily="34" charset="-122"/>
              </a:rPr>
              <a:t>- CONTRIBUTORS</a:t>
            </a:r>
            <a:endParaRPr lang="zh-CN" altLang="en-US" sz="3600" spc="300">
              <a:solidFill>
                <a:srgbClr val="2F2E41"/>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PROJECT SCHEDULING - CONTRIBUTORS</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495" y="5791709"/>
            <a:ext cx="1153281" cy="786328"/>
          </a:xfrm>
          <a:prstGeom prst="rect">
            <a:avLst/>
          </a:prstGeom>
        </p:spPr>
      </p:pic>
      <p:pic>
        <p:nvPicPr>
          <p:cNvPr id="3" name="图片 2">
            <a:extLst>
              <a:ext uri="{FF2B5EF4-FFF2-40B4-BE49-F238E27FC236}">
                <a16:creationId xmlns:a16="http://schemas.microsoft.com/office/drawing/2014/main" id="{EBC5CA53-9ACE-4DAB-9060-DAE4E870BDAC}"/>
              </a:ext>
            </a:extLst>
          </p:cNvPr>
          <p:cNvPicPr>
            <a:picLocks noChangeAspect="1"/>
          </p:cNvPicPr>
          <p:nvPr/>
        </p:nvPicPr>
        <p:blipFill>
          <a:blip r:embed="rId9"/>
          <a:stretch>
            <a:fillRect/>
          </a:stretch>
        </p:blipFill>
        <p:spPr>
          <a:xfrm>
            <a:off x="1991628" y="1543104"/>
            <a:ext cx="8208744" cy="5186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5000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C03B873C-5239-4E3C-98FD-3114DC3716EA}"/>
              </a:ext>
            </a:extLst>
          </p:cNvPr>
          <p:cNvSpPr/>
          <p:nvPr/>
        </p:nvSpPr>
        <p:spPr>
          <a:xfrm>
            <a:off x="0" y="4051497"/>
            <a:ext cx="12192000" cy="2806502"/>
          </a:xfrm>
          <a:custGeom>
            <a:avLst/>
            <a:gdLst>
              <a:gd name="connsiteX0" fmla="*/ 12192000 w 12192000"/>
              <a:gd name="connsiteY0" fmla="*/ 0 h 2806502"/>
              <a:gd name="connsiteX1" fmla="*/ 12192000 w 12192000"/>
              <a:gd name="connsiteY1" fmla="*/ 2806502 h 2806502"/>
              <a:gd name="connsiteX2" fmla="*/ 0 w 12192000"/>
              <a:gd name="connsiteY2" fmla="*/ 2806502 h 2806502"/>
              <a:gd name="connsiteX3" fmla="*/ 0 w 12192000"/>
              <a:gd name="connsiteY3" fmla="*/ 1 h 2806502"/>
              <a:gd name="connsiteX4" fmla="*/ 213360 w 12192000"/>
              <a:gd name="connsiteY4" fmla="*/ 93931 h 2806502"/>
              <a:gd name="connsiteX5" fmla="*/ 6095999 w 12192000"/>
              <a:gd name="connsiteY5" fmla="*/ 930468 h 2806502"/>
              <a:gd name="connsiteX6" fmla="*/ 11978638 w 12192000"/>
              <a:gd name="connsiteY6" fmla="*/ 93931 h 28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06502">
                <a:moveTo>
                  <a:pt x="12192000" y="0"/>
                </a:moveTo>
                <a:lnTo>
                  <a:pt x="12192000" y="2806502"/>
                </a:lnTo>
                <a:lnTo>
                  <a:pt x="0" y="2806502"/>
                </a:lnTo>
                <a:lnTo>
                  <a:pt x="0" y="1"/>
                </a:lnTo>
                <a:lnTo>
                  <a:pt x="213360" y="93931"/>
                </a:lnTo>
                <a:cubicBezTo>
                  <a:pt x="1488243" y="598638"/>
                  <a:pt x="3647231" y="930468"/>
                  <a:pt x="6095999" y="930468"/>
                </a:cubicBezTo>
                <a:cubicBezTo>
                  <a:pt x="8544768" y="930468"/>
                  <a:pt x="10703755" y="598638"/>
                  <a:pt x="11978638" y="93931"/>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3" name="文本框 2">
            <a:extLst>
              <a:ext uri="{FF2B5EF4-FFF2-40B4-BE49-F238E27FC236}">
                <a16:creationId xmlns:a16="http://schemas.microsoft.com/office/drawing/2014/main" id="{A663906A-C2CB-45E4-8BA1-7E35F1FBDC1F}"/>
              </a:ext>
            </a:extLst>
          </p:cNvPr>
          <p:cNvSpPr txBox="1"/>
          <p:nvPr/>
        </p:nvSpPr>
        <p:spPr>
          <a:xfrm>
            <a:off x="4977585" y="1143261"/>
            <a:ext cx="2236830" cy="127727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spc="300">
                <a:solidFill>
                  <a:srgbClr val="2F2E41"/>
                </a:solidFill>
                <a:latin typeface="思源黑体 CN Bold" panose="020B0800000000000000" pitchFamily="34" charset="-122"/>
                <a:ea typeface="思源黑体 CN Bold" panose="020B0800000000000000" pitchFamily="34" charset="-122"/>
              </a:rPr>
              <a:t>总结</a:t>
            </a:r>
            <a:endParaRPr lang="en-US" altLang="zh-CN" sz="4800" spc="300">
              <a:solidFill>
                <a:srgbClr val="2F2E41"/>
              </a:solidFill>
              <a:latin typeface="思源黑体 CN Bold" panose="020B0800000000000000" pitchFamily="34" charset="-122"/>
              <a:ea typeface="思源黑体 CN Bold" panose="020B0800000000000000" pitchFamily="34" charset="-122"/>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altLang="zh-CN" sz="2400" b="0" i="0" u="none" strike="noStrike" kern="1200" cap="none" spc="300" normalizeH="0" baseline="0" noProof="0">
                <a:ln>
                  <a:noFill/>
                </a:ln>
                <a:solidFill>
                  <a:srgbClr val="E6551A"/>
                </a:solidFill>
                <a:effectLst/>
                <a:uLnTx/>
                <a:uFillTx/>
                <a:latin typeface="Akrobat" panose="00000800000000000000" pitchFamily="50" charset="0"/>
                <a:ea typeface="思源黑体 CN Bold" panose="020B0800000000000000" pitchFamily="34" charset="-122"/>
                <a:cs typeface="+mn-cs"/>
              </a:rPr>
              <a:t>CONCLUSION</a:t>
            </a:r>
            <a:endParaRPr kumimoji="0" lang="zh-CN" altLang="en-US" sz="2400" b="0" i="0" u="none" strike="noStrike" kern="1200" cap="none" spc="300" normalizeH="0" baseline="0" noProof="0">
              <a:ln>
                <a:noFill/>
              </a:ln>
              <a:solidFill>
                <a:srgbClr val="E6551A"/>
              </a:solidFill>
              <a:effectLst/>
              <a:uLnTx/>
              <a:uFillTx/>
              <a:latin typeface="Akrobat" panose="00000800000000000000" pitchFamily="50" charset="0"/>
              <a:ea typeface="思源黑体 CN Bold" panose="020B0800000000000000" pitchFamily="34" charset="-122"/>
              <a:cs typeface="+mn-cs"/>
            </a:endParaRPr>
          </a:p>
        </p:txBody>
      </p:sp>
      <p:sp>
        <p:nvSpPr>
          <p:cNvPr id="4" name="文本框 3">
            <a:extLst>
              <a:ext uri="{FF2B5EF4-FFF2-40B4-BE49-F238E27FC236}">
                <a16:creationId xmlns:a16="http://schemas.microsoft.com/office/drawing/2014/main" id="{2FD9B48C-6CD9-4DFF-90E8-79E2254BD581}"/>
              </a:ext>
            </a:extLst>
          </p:cNvPr>
          <p:cNvSpPr txBox="1"/>
          <p:nvPr/>
        </p:nvSpPr>
        <p:spPr>
          <a:xfrm>
            <a:off x="2423160" y="2514743"/>
            <a:ext cx="7345680" cy="1977849"/>
          </a:xfrm>
          <a:prstGeom prst="rect">
            <a:avLst/>
          </a:prstGeom>
          <a:noFill/>
        </p:spPr>
        <p:txBody>
          <a:bodyPr wrap="square" rtlCol="0">
            <a:spAutoFit/>
          </a:bodyPr>
          <a:lstStyle/>
          <a:p>
            <a:pPr marL="342900" lvl="0" indent="-34290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Our Strassen's method runs faster than standard matrix multiplication, regardless of the choice of recursion point, matrix size and shape.</a:t>
            </a:r>
          </a:p>
          <a:p>
            <a:pPr marL="342900" lvl="0" indent="-34290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Which is due to the inefficiency of matrix elements indexing.</a:t>
            </a:r>
          </a:p>
          <a:p>
            <a:pPr marL="342900" lvl="0" indent="-34290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Code performance and user friendliness are both important, it matters to find the balance between the two.</a:t>
            </a:r>
            <a:endPar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pic>
        <p:nvPicPr>
          <p:cNvPr id="5" name="图形 4">
            <a:extLst>
              <a:ext uri="{FF2B5EF4-FFF2-40B4-BE49-F238E27FC236}">
                <a16:creationId xmlns:a16="http://schemas.microsoft.com/office/drawing/2014/main" id="{76C0C5F1-6ED0-4358-84BD-2FA9660FFB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7445" y="5746995"/>
            <a:ext cx="3057110" cy="561730"/>
          </a:xfrm>
          <a:prstGeom prst="rect">
            <a:avLst/>
          </a:prstGeom>
        </p:spPr>
      </p:pic>
      <p:pic>
        <p:nvPicPr>
          <p:cNvPr id="8" name="图形 7">
            <a:extLst>
              <a:ext uri="{FF2B5EF4-FFF2-40B4-BE49-F238E27FC236}">
                <a16:creationId xmlns:a16="http://schemas.microsoft.com/office/drawing/2014/main" id="{E787B47C-48FD-4D04-9C4B-0A1CD401B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9497" y="3306938"/>
            <a:ext cx="1213326" cy="2072638"/>
          </a:xfrm>
          <a:prstGeom prst="rect">
            <a:avLst/>
          </a:prstGeom>
        </p:spPr>
      </p:pic>
      <p:pic>
        <p:nvPicPr>
          <p:cNvPr id="12" name="图形 11">
            <a:extLst>
              <a:ext uri="{FF2B5EF4-FFF2-40B4-BE49-F238E27FC236}">
                <a16:creationId xmlns:a16="http://schemas.microsoft.com/office/drawing/2014/main" id="{DC4F58E7-D651-4AB4-BA9E-471C8624A3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0329" y="4773266"/>
            <a:ext cx="499982" cy="681482"/>
          </a:xfrm>
          <a:prstGeom prst="rect">
            <a:avLst/>
          </a:prstGeom>
        </p:spPr>
      </p:pic>
      <p:pic>
        <p:nvPicPr>
          <p:cNvPr id="13" name="图形 12">
            <a:extLst>
              <a:ext uri="{FF2B5EF4-FFF2-40B4-BE49-F238E27FC236}">
                <a16:creationId xmlns:a16="http://schemas.microsoft.com/office/drawing/2014/main" id="{9040D8EB-7B68-4BB5-BEF6-BCD26E1511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86160" y="5425296"/>
            <a:ext cx="822962" cy="702444"/>
          </a:xfrm>
          <a:prstGeom prst="rect">
            <a:avLst/>
          </a:prstGeom>
        </p:spPr>
      </p:pic>
      <p:pic>
        <p:nvPicPr>
          <p:cNvPr id="14" name="图形 13">
            <a:extLst>
              <a:ext uri="{FF2B5EF4-FFF2-40B4-BE49-F238E27FC236}">
                <a16:creationId xmlns:a16="http://schemas.microsoft.com/office/drawing/2014/main" id="{FAD80F88-5AA4-4C72-A571-8227BB82B7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40046" y="4343257"/>
            <a:ext cx="767874" cy="1194974"/>
          </a:xfrm>
          <a:prstGeom prst="rect">
            <a:avLst/>
          </a:prstGeom>
        </p:spPr>
      </p:pic>
      <p:pic>
        <p:nvPicPr>
          <p:cNvPr id="15" name="图形 14">
            <a:extLst>
              <a:ext uri="{FF2B5EF4-FFF2-40B4-BE49-F238E27FC236}">
                <a16:creationId xmlns:a16="http://schemas.microsoft.com/office/drawing/2014/main" id="{57A2729C-2C6C-4710-AC8B-2B7539AB6A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9818" y="2389912"/>
            <a:ext cx="1591871" cy="2742095"/>
          </a:xfrm>
          <a:prstGeom prst="rect">
            <a:avLst/>
          </a:prstGeom>
        </p:spPr>
      </p:pic>
      <p:pic>
        <p:nvPicPr>
          <p:cNvPr id="16" name="图形 15">
            <a:extLst>
              <a:ext uri="{FF2B5EF4-FFF2-40B4-BE49-F238E27FC236}">
                <a16:creationId xmlns:a16="http://schemas.microsoft.com/office/drawing/2014/main" id="{97E2AD15-5811-4722-9B0A-DF3E7B0E98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8321618">
            <a:off x="3359325" y="4966784"/>
            <a:ext cx="281693" cy="479639"/>
          </a:xfrm>
          <a:prstGeom prst="rect">
            <a:avLst/>
          </a:prstGeom>
        </p:spPr>
      </p:pic>
      <p:sp>
        <p:nvSpPr>
          <p:cNvPr id="17" name="任意多边形: 形状 16">
            <a:extLst>
              <a:ext uri="{FF2B5EF4-FFF2-40B4-BE49-F238E27FC236}">
                <a16:creationId xmlns:a16="http://schemas.microsoft.com/office/drawing/2014/main" id="{CA797C83-2C37-4167-84DD-AE0D7EACB1B8}"/>
              </a:ext>
            </a:extLst>
          </p:cNvPr>
          <p:cNvSpPr/>
          <p:nvPr/>
        </p:nvSpPr>
        <p:spPr>
          <a:xfrm rot="10800000">
            <a:off x="0" y="-1"/>
            <a:ext cx="12192000" cy="1070144"/>
          </a:xfrm>
          <a:custGeom>
            <a:avLst/>
            <a:gdLst>
              <a:gd name="connsiteX0" fmla="*/ 12192000 w 12192000"/>
              <a:gd name="connsiteY0" fmla="*/ 0 h 2806502"/>
              <a:gd name="connsiteX1" fmla="*/ 12192000 w 12192000"/>
              <a:gd name="connsiteY1" fmla="*/ 2806502 h 2806502"/>
              <a:gd name="connsiteX2" fmla="*/ 0 w 12192000"/>
              <a:gd name="connsiteY2" fmla="*/ 2806502 h 2806502"/>
              <a:gd name="connsiteX3" fmla="*/ 0 w 12192000"/>
              <a:gd name="connsiteY3" fmla="*/ 1 h 2806502"/>
              <a:gd name="connsiteX4" fmla="*/ 213360 w 12192000"/>
              <a:gd name="connsiteY4" fmla="*/ 93931 h 2806502"/>
              <a:gd name="connsiteX5" fmla="*/ 6095999 w 12192000"/>
              <a:gd name="connsiteY5" fmla="*/ 930468 h 2806502"/>
              <a:gd name="connsiteX6" fmla="*/ 11978638 w 12192000"/>
              <a:gd name="connsiteY6" fmla="*/ 93931 h 28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06502">
                <a:moveTo>
                  <a:pt x="12192000" y="0"/>
                </a:moveTo>
                <a:lnTo>
                  <a:pt x="12192000" y="2806502"/>
                </a:lnTo>
                <a:lnTo>
                  <a:pt x="0" y="2806502"/>
                </a:lnTo>
                <a:lnTo>
                  <a:pt x="0" y="1"/>
                </a:lnTo>
                <a:lnTo>
                  <a:pt x="213360" y="93931"/>
                </a:lnTo>
                <a:cubicBezTo>
                  <a:pt x="1488243" y="598638"/>
                  <a:pt x="3647231" y="930468"/>
                  <a:pt x="6095999" y="930468"/>
                </a:cubicBezTo>
                <a:cubicBezTo>
                  <a:pt x="8544768" y="930468"/>
                  <a:pt x="10703755" y="598638"/>
                  <a:pt x="11978638" y="93931"/>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720668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C03B873C-5239-4E3C-98FD-3114DC3716EA}"/>
              </a:ext>
            </a:extLst>
          </p:cNvPr>
          <p:cNvSpPr/>
          <p:nvPr/>
        </p:nvSpPr>
        <p:spPr>
          <a:xfrm>
            <a:off x="0" y="4051497"/>
            <a:ext cx="12192000" cy="2806502"/>
          </a:xfrm>
          <a:custGeom>
            <a:avLst/>
            <a:gdLst>
              <a:gd name="connsiteX0" fmla="*/ 12192000 w 12192000"/>
              <a:gd name="connsiteY0" fmla="*/ 0 h 2806502"/>
              <a:gd name="connsiteX1" fmla="*/ 12192000 w 12192000"/>
              <a:gd name="connsiteY1" fmla="*/ 2806502 h 2806502"/>
              <a:gd name="connsiteX2" fmla="*/ 0 w 12192000"/>
              <a:gd name="connsiteY2" fmla="*/ 2806502 h 2806502"/>
              <a:gd name="connsiteX3" fmla="*/ 0 w 12192000"/>
              <a:gd name="connsiteY3" fmla="*/ 1 h 2806502"/>
              <a:gd name="connsiteX4" fmla="*/ 213360 w 12192000"/>
              <a:gd name="connsiteY4" fmla="*/ 93931 h 2806502"/>
              <a:gd name="connsiteX5" fmla="*/ 6095999 w 12192000"/>
              <a:gd name="connsiteY5" fmla="*/ 930468 h 2806502"/>
              <a:gd name="connsiteX6" fmla="*/ 11978638 w 12192000"/>
              <a:gd name="connsiteY6" fmla="*/ 93931 h 28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06502">
                <a:moveTo>
                  <a:pt x="12192000" y="0"/>
                </a:moveTo>
                <a:lnTo>
                  <a:pt x="12192000" y="2806502"/>
                </a:lnTo>
                <a:lnTo>
                  <a:pt x="0" y="2806502"/>
                </a:lnTo>
                <a:lnTo>
                  <a:pt x="0" y="1"/>
                </a:lnTo>
                <a:lnTo>
                  <a:pt x="213360" y="93931"/>
                </a:lnTo>
                <a:cubicBezTo>
                  <a:pt x="1488243" y="598638"/>
                  <a:pt x="3647231" y="930468"/>
                  <a:pt x="6095999" y="930468"/>
                </a:cubicBezTo>
                <a:cubicBezTo>
                  <a:pt x="8544768" y="930468"/>
                  <a:pt x="10703755" y="598638"/>
                  <a:pt x="11978638" y="93931"/>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3" name="文本框 2">
            <a:extLst>
              <a:ext uri="{FF2B5EF4-FFF2-40B4-BE49-F238E27FC236}">
                <a16:creationId xmlns:a16="http://schemas.microsoft.com/office/drawing/2014/main" id="{A663906A-C2CB-45E4-8BA1-7E35F1FBDC1F}"/>
              </a:ext>
            </a:extLst>
          </p:cNvPr>
          <p:cNvSpPr txBox="1"/>
          <p:nvPr/>
        </p:nvSpPr>
        <p:spPr>
          <a:xfrm>
            <a:off x="4428205" y="1143261"/>
            <a:ext cx="3335593" cy="127727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spc="300">
                <a:solidFill>
                  <a:srgbClr val="2F2E41"/>
                </a:solidFill>
                <a:latin typeface="思源黑体 CN Bold" panose="020B0800000000000000" pitchFamily="34" charset="-122"/>
                <a:ea typeface="思源黑体 CN Bold" panose="020B0800000000000000" pitchFamily="34" charset="-122"/>
              </a:rPr>
              <a:t>鸣谢</a:t>
            </a:r>
            <a:endParaRPr lang="en-US" altLang="zh-CN" sz="4800" spc="300">
              <a:solidFill>
                <a:srgbClr val="2F2E41"/>
              </a:solidFill>
              <a:latin typeface="思源黑体 CN Bold" panose="020B0800000000000000" pitchFamily="34" charset="-122"/>
              <a:ea typeface="思源黑体 CN Bold" panose="020B0800000000000000" pitchFamily="34" charset="-122"/>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altLang="zh-CN" sz="2400" b="0" i="0" u="none" strike="noStrike" kern="1200" cap="none" spc="300" normalizeH="0" baseline="0" noProof="0">
                <a:ln>
                  <a:noFill/>
                </a:ln>
                <a:solidFill>
                  <a:srgbClr val="E6551A"/>
                </a:solidFill>
                <a:effectLst/>
                <a:uLnTx/>
                <a:uFillTx/>
                <a:latin typeface="Akrobat" panose="00000800000000000000" pitchFamily="50" charset="0"/>
                <a:ea typeface="思源黑体 CN Bold" panose="020B0800000000000000" pitchFamily="34" charset="-122"/>
                <a:cs typeface="+mn-cs"/>
              </a:rPr>
              <a:t>SPECIAL THANKS TO</a:t>
            </a:r>
            <a:endParaRPr kumimoji="0" lang="zh-CN" altLang="en-US" sz="2400" b="0" i="0" u="none" strike="noStrike" kern="1200" cap="none" spc="300" normalizeH="0" baseline="0" noProof="0">
              <a:ln>
                <a:noFill/>
              </a:ln>
              <a:solidFill>
                <a:srgbClr val="E6551A"/>
              </a:solidFill>
              <a:effectLst/>
              <a:uLnTx/>
              <a:uFillTx/>
              <a:latin typeface="Akrobat" panose="00000800000000000000" pitchFamily="50" charset="0"/>
              <a:ea typeface="思源黑体 CN Bold" panose="020B0800000000000000" pitchFamily="34" charset="-122"/>
              <a:cs typeface="+mn-cs"/>
            </a:endParaRPr>
          </a:p>
        </p:txBody>
      </p:sp>
      <p:sp>
        <p:nvSpPr>
          <p:cNvPr id="4" name="文本框 3">
            <a:extLst>
              <a:ext uri="{FF2B5EF4-FFF2-40B4-BE49-F238E27FC236}">
                <a16:creationId xmlns:a16="http://schemas.microsoft.com/office/drawing/2014/main" id="{2FD9B48C-6CD9-4DFF-90E8-79E2254BD581}"/>
              </a:ext>
            </a:extLst>
          </p:cNvPr>
          <p:cNvSpPr txBox="1"/>
          <p:nvPr/>
        </p:nvSpPr>
        <p:spPr>
          <a:xfrm>
            <a:off x="2423160" y="2514743"/>
            <a:ext cx="7345680" cy="1331518"/>
          </a:xfrm>
          <a:prstGeom prst="rect">
            <a:avLst/>
          </a:prstGeom>
          <a:noFill/>
        </p:spPr>
        <p:txBody>
          <a:bodyPr wrap="square" rtlCol="0">
            <a:spAutoFit/>
          </a:bodyPr>
          <a:lstStyle/>
          <a:p>
            <a:pPr marL="342900" lvl="0" indent="-34290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SUN </a:t>
            </a:r>
            <a:r>
              <a:rPr lang="en-US" altLang="zh-CN" sz="1400" err="1">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Jiachen</a:t>
            </a: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 for providing us with testing platform</a:t>
            </a:r>
          </a:p>
          <a:p>
            <a:pPr marL="342900" lvl="0" indent="-34290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HAN </a:t>
            </a:r>
            <a:r>
              <a:rPr lang="en-US" altLang="zh-CN" sz="1400" err="1">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Zichen</a:t>
            </a: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 for offering professional advice on Python and other CS questions</a:t>
            </a:r>
          </a:p>
          <a:p>
            <a:pPr marL="342900" lvl="0" indent="-342900">
              <a:lnSpc>
                <a:spcPct val="150000"/>
              </a:lnSpc>
              <a:spcBef>
                <a:spcPts val="1200"/>
              </a:spcBef>
              <a:buFont typeface="Arial" panose="020B0604020202020204" pitchFamily="34" charset="0"/>
              <a:buChar char="•"/>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All other classmates who helped us solve problems</a:t>
            </a:r>
          </a:p>
        </p:txBody>
      </p:sp>
      <p:pic>
        <p:nvPicPr>
          <p:cNvPr id="5" name="图形 4">
            <a:extLst>
              <a:ext uri="{FF2B5EF4-FFF2-40B4-BE49-F238E27FC236}">
                <a16:creationId xmlns:a16="http://schemas.microsoft.com/office/drawing/2014/main" id="{76C0C5F1-6ED0-4358-84BD-2FA9660FFB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7445" y="5746995"/>
            <a:ext cx="3057110" cy="561730"/>
          </a:xfrm>
          <a:prstGeom prst="rect">
            <a:avLst/>
          </a:prstGeom>
        </p:spPr>
      </p:pic>
      <p:pic>
        <p:nvPicPr>
          <p:cNvPr id="8" name="图形 7">
            <a:extLst>
              <a:ext uri="{FF2B5EF4-FFF2-40B4-BE49-F238E27FC236}">
                <a16:creationId xmlns:a16="http://schemas.microsoft.com/office/drawing/2014/main" id="{E787B47C-48FD-4D04-9C4B-0A1CD401B7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9497" y="3306938"/>
            <a:ext cx="1213326" cy="2072638"/>
          </a:xfrm>
          <a:prstGeom prst="rect">
            <a:avLst/>
          </a:prstGeom>
        </p:spPr>
      </p:pic>
      <p:pic>
        <p:nvPicPr>
          <p:cNvPr id="12" name="图形 11">
            <a:extLst>
              <a:ext uri="{FF2B5EF4-FFF2-40B4-BE49-F238E27FC236}">
                <a16:creationId xmlns:a16="http://schemas.microsoft.com/office/drawing/2014/main" id="{DC4F58E7-D651-4AB4-BA9E-471C8624A3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329" y="4773266"/>
            <a:ext cx="499982" cy="681482"/>
          </a:xfrm>
          <a:prstGeom prst="rect">
            <a:avLst/>
          </a:prstGeom>
        </p:spPr>
      </p:pic>
      <p:pic>
        <p:nvPicPr>
          <p:cNvPr id="13" name="图形 12">
            <a:extLst>
              <a:ext uri="{FF2B5EF4-FFF2-40B4-BE49-F238E27FC236}">
                <a16:creationId xmlns:a16="http://schemas.microsoft.com/office/drawing/2014/main" id="{9040D8EB-7B68-4BB5-BEF6-BCD26E1511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86160" y="5425296"/>
            <a:ext cx="822962" cy="702444"/>
          </a:xfrm>
          <a:prstGeom prst="rect">
            <a:avLst/>
          </a:prstGeom>
        </p:spPr>
      </p:pic>
      <p:pic>
        <p:nvPicPr>
          <p:cNvPr id="14" name="图形 13">
            <a:extLst>
              <a:ext uri="{FF2B5EF4-FFF2-40B4-BE49-F238E27FC236}">
                <a16:creationId xmlns:a16="http://schemas.microsoft.com/office/drawing/2014/main" id="{FAD80F88-5AA4-4C72-A571-8227BB82B7F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40046" y="4343257"/>
            <a:ext cx="767874" cy="1194974"/>
          </a:xfrm>
          <a:prstGeom prst="rect">
            <a:avLst/>
          </a:prstGeom>
        </p:spPr>
      </p:pic>
      <p:pic>
        <p:nvPicPr>
          <p:cNvPr id="15" name="图形 14">
            <a:extLst>
              <a:ext uri="{FF2B5EF4-FFF2-40B4-BE49-F238E27FC236}">
                <a16:creationId xmlns:a16="http://schemas.microsoft.com/office/drawing/2014/main" id="{57A2729C-2C6C-4710-AC8B-2B7539AB6A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818" y="2389912"/>
            <a:ext cx="1591871" cy="2742095"/>
          </a:xfrm>
          <a:prstGeom prst="rect">
            <a:avLst/>
          </a:prstGeom>
        </p:spPr>
      </p:pic>
      <p:pic>
        <p:nvPicPr>
          <p:cNvPr id="16" name="图形 15">
            <a:extLst>
              <a:ext uri="{FF2B5EF4-FFF2-40B4-BE49-F238E27FC236}">
                <a16:creationId xmlns:a16="http://schemas.microsoft.com/office/drawing/2014/main" id="{97E2AD15-5811-4722-9B0A-DF3E7B0E981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321618">
            <a:off x="3359325" y="4966784"/>
            <a:ext cx="281693" cy="479639"/>
          </a:xfrm>
          <a:prstGeom prst="rect">
            <a:avLst/>
          </a:prstGeom>
        </p:spPr>
      </p:pic>
      <p:sp>
        <p:nvSpPr>
          <p:cNvPr id="17" name="任意多边形: 形状 16">
            <a:extLst>
              <a:ext uri="{FF2B5EF4-FFF2-40B4-BE49-F238E27FC236}">
                <a16:creationId xmlns:a16="http://schemas.microsoft.com/office/drawing/2014/main" id="{CA797C83-2C37-4167-84DD-AE0D7EACB1B8}"/>
              </a:ext>
            </a:extLst>
          </p:cNvPr>
          <p:cNvSpPr/>
          <p:nvPr/>
        </p:nvSpPr>
        <p:spPr>
          <a:xfrm rot="10800000">
            <a:off x="0" y="-1"/>
            <a:ext cx="12192000" cy="1070144"/>
          </a:xfrm>
          <a:custGeom>
            <a:avLst/>
            <a:gdLst>
              <a:gd name="connsiteX0" fmla="*/ 12192000 w 12192000"/>
              <a:gd name="connsiteY0" fmla="*/ 0 h 2806502"/>
              <a:gd name="connsiteX1" fmla="*/ 12192000 w 12192000"/>
              <a:gd name="connsiteY1" fmla="*/ 2806502 h 2806502"/>
              <a:gd name="connsiteX2" fmla="*/ 0 w 12192000"/>
              <a:gd name="connsiteY2" fmla="*/ 2806502 h 2806502"/>
              <a:gd name="connsiteX3" fmla="*/ 0 w 12192000"/>
              <a:gd name="connsiteY3" fmla="*/ 1 h 2806502"/>
              <a:gd name="connsiteX4" fmla="*/ 213360 w 12192000"/>
              <a:gd name="connsiteY4" fmla="*/ 93931 h 2806502"/>
              <a:gd name="connsiteX5" fmla="*/ 6095999 w 12192000"/>
              <a:gd name="connsiteY5" fmla="*/ 930468 h 2806502"/>
              <a:gd name="connsiteX6" fmla="*/ 11978638 w 12192000"/>
              <a:gd name="connsiteY6" fmla="*/ 93931 h 28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06502">
                <a:moveTo>
                  <a:pt x="12192000" y="0"/>
                </a:moveTo>
                <a:lnTo>
                  <a:pt x="12192000" y="2806502"/>
                </a:lnTo>
                <a:lnTo>
                  <a:pt x="0" y="2806502"/>
                </a:lnTo>
                <a:lnTo>
                  <a:pt x="0" y="1"/>
                </a:lnTo>
                <a:lnTo>
                  <a:pt x="213360" y="93931"/>
                </a:lnTo>
                <a:cubicBezTo>
                  <a:pt x="1488243" y="598638"/>
                  <a:pt x="3647231" y="930468"/>
                  <a:pt x="6095999" y="930468"/>
                </a:cubicBezTo>
                <a:cubicBezTo>
                  <a:pt x="8544768" y="930468"/>
                  <a:pt x="10703755" y="598638"/>
                  <a:pt x="11978638" y="93931"/>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739296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2196265E-BE18-4DBD-BF8C-C270D59D52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36" y="4697875"/>
            <a:ext cx="12214536" cy="2171700"/>
          </a:xfrm>
          <a:prstGeom prst="rect">
            <a:avLst/>
          </a:prstGeom>
        </p:spPr>
      </p:pic>
      <p:sp>
        <p:nvSpPr>
          <p:cNvPr id="6" name="文本框 5">
            <a:extLst>
              <a:ext uri="{FF2B5EF4-FFF2-40B4-BE49-F238E27FC236}">
                <a16:creationId xmlns:a16="http://schemas.microsoft.com/office/drawing/2014/main" id="{17EF117C-29D9-4D6A-95C3-F71232CF5D64}"/>
              </a:ext>
            </a:extLst>
          </p:cNvPr>
          <p:cNvSpPr txBox="1"/>
          <p:nvPr/>
        </p:nvSpPr>
        <p:spPr>
          <a:xfrm>
            <a:off x="6450209" y="1859340"/>
            <a:ext cx="413125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spc="300">
                <a:solidFill>
                  <a:srgbClr val="2BB7B3"/>
                </a:solidFill>
                <a:latin typeface="思源黑体 CN Light" panose="020B0300000000000000" pitchFamily="34" charset="-122"/>
                <a:ea typeface="思源黑体 CN Light" panose="020B0300000000000000" pitchFamily="34" charset="-122"/>
              </a:rPr>
              <a:t>THANKS</a:t>
            </a:r>
            <a:endParaRPr kumimoji="0" lang="en-US" altLang="zh-CN" sz="6000" b="0" i="0" u="none" strike="noStrike" kern="1200" cap="none" spc="300" normalizeH="0" baseline="0" noProof="0">
              <a:ln>
                <a:noFill/>
              </a:ln>
              <a:solidFill>
                <a:srgbClr val="2BB7B3"/>
              </a:solidFill>
              <a:effectLst/>
              <a:uLnTx/>
              <a:uFillTx/>
              <a:latin typeface="思源黑体 CN Light" panose="020B0300000000000000" pitchFamily="34" charset="-122"/>
              <a:ea typeface="思源黑体 CN Light" panose="020B03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FOR LISTENING</a:t>
            </a:r>
            <a:endPar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endParaRPr>
          </a:p>
        </p:txBody>
      </p:sp>
      <p:sp>
        <p:nvSpPr>
          <p:cNvPr id="2" name="矩形 1">
            <a:extLst>
              <a:ext uri="{FF2B5EF4-FFF2-40B4-BE49-F238E27FC236}">
                <a16:creationId xmlns:a16="http://schemas.microsoft.com/office/drawing/2014/main" id="{1F16A234-D015-479F-A062-A61D12F26384}"/>
              </a:ext>
            </a:extLst>
          </p:cNvPr>
          <p:cNvSpPr/>
          <p:nvPr/>
        </p:nvSpPr>
        <p:spPr>
          <a:xfrm>
            <a:off x="6589105" y="3708221"/>
            <a:ext cx="1089660" cy="68580"/>
          </a:xfrm>
          <a:prstGeom prst="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9" name="图形 8">
            <a:extLst>
              <a:ext uri="{FF2B5EF4-FFF2-40B4-BE49-F238E27FC236}">
                <a16:creationId xmlns:a16="http://schemas.microsoft.com/office/drawing/2014/main" id="{53AD9EF8-F0A6-41FE-846E-FCB70A4D1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pic>
        <p:nvPicPr>
          <p:cNvPr id="5" name="图形 4">
            <a:extLst>
              <a:ext uri="{FF2B5EF4-FFF2-40B4-BE49-F238E27FC236}">
                <a16:creationId xmlns:a16="http://schemas.microsoft.com/office/drawing/2014/main" id="{85EE2197-ED6D-4265-AAFF-EA0D5398D2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85808" y="925975"/>
            <a:ext cx="6299125" cy="5006050"/>
          </a:xfrm>
          <a:prstGeom prst="rect">
            <a:avLst/>
          </a:prstGeom>
        </p:spPr>
      </p:pic>
      <p:sp>
        <p:nvSpPr>
          <p:cNvPr id="12" name="文本框 11">
            <a:extLst>
              <a:ext uri="{FF2B5EF4-FFF2-40B4-BE49-F238E27FC236}">
                <a16:creationId xmlns:a16="http://schemas.microsoft.com/office/drawing/2014/main" id="{1F70FC6D-2A71-4D77-8868-F10E01AD61DF}"/>
              </a:ext>
            </a:extLst>
          </p:cNvPr>
          <p:cNvSpPr txBox="1"/>
          <p:nvPr/>
        </p:nvSpPr>
        <p:spPr>
          <a:xfrm>
            <a:off x="6589105" y="4056922"/>
            <a:ext cx="4495900" cy="377411"/>
          </a:xfrm>
          <a:prstGeom prst="rect">
            <a:avLst/>
          </a:prstGeom>
          <a:noFill/>
        </p:spPr>
        <p:txBody>
          <a:bodyPr wrap="square" rtlCol="0">
            <a:spAutoFit/>
          </a:bodyPr>
          <a:lstStyle/>
          <a:p>
            <a:pPr>
              <a:lnSpc>
                <a:spcPct val="150000"/>
              </a:lnSpc>
              <a:spcBef>
                <a:spcPts val="1200"/>
              </a:spcBef>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And time for Q&amp;A</a:t>
            </a:r>
            <a:endParaRPr lang="zh-CN" altLang="en-US"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Tree>
    <p:extLst>
      <p:ext uri="{BB962C8B-B14F-4D97-AF65-F5344CB8AC3E}">
        <p14:creationId xmlns:p14="http://schemas.microsoft.com/office/powerpoint/2010/main" val="1887289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šľïḋé">
            <a:extLst>
              <a:ext uri="{FF2B5EF4-FFF2-40B4-BE49-F238E27FC236}">
                <a16:creationId xmlns:a16="http://schemas.microsoft.com/office/drawing/2014/main" id="{5B7ACC84-BA46-41B4-A72C-7463F9180052}"/>
              </a:ext>
            </a:extLst>
          </p:cNvPr>
          <p:cNvSpPr/>
          <p:nvPr/>
        </p:nvSpPr>
        <p:spPr bwMode="auto">
          <a:xfrm>
            <a:off x="3603791" y="2834530"/>
            <a:ext cx="4990411" cy="4990411"/>
          </a:xfrm>
          <a:custGeom>
            <a:avLst/>
            <a:gdLst>
              <a:gd name="T0" fmla="*/ 2329 w 2329"/>
              <a:gd name="T1" fmla="*/ 1162 h 2329"/>
              <a:gd name="T2" fmla="*/ 2325 w 2329"/>
              <a:gd name="T3" fmla="*/ 1062 h 2329"/>
              <a:gd name="T4" fmla="*/ 2301 w 2329"/>
              <a:gd name="T5" fmla="*/ 949 h 2329"/>
              <a:gd name="T6" fmla="*/ 2262 w 2329"/>
              <a:gd name="T7" fmla="*/ 824 h 2329"/>
              <a:gd name="T8" fmla="*/ 2219 w 2329"/>
              <a:gd name="T9" fmla="*/ 709 h 2329"/>
              <a:gd name="T10" fmla="*/ 2165 w 2329"/>
              <a:gd name="T11" fmla="*/ 600 h 2329"/>
              <a:gd name="T12" fmla="*/ 2099 w 2329"/>
              <a:gd name="T13" fmla="*/ 497 h 2329"/>
              <a:gd name="T14" fmla="*/ 2007 w 2329"/>
              <a:gd name="T15" fmla="*/ 384 h 2329"/>
              <a:gd name="T16" fmla="*/ 2007 w 2329"/>
              <a:gd name="T17" fmla="*/ 384 h 2329"/>
              <a:gd name="T18" fmla="*/ 1919 w 2329"/>
              <a:gd name="T19" fmla="*/ 299 h 2329"/>
              <a:gd name="T20" fmla="*/ 1821 w 2329"/>
              <a:gd name="T21" fmla="*/ 212 h 2329"/>
              <a:gd name="T22" fmla="*/ 1716 w 2329"/>
              <a:gd name="T23" fmla="*/ 148 h 2329"/>
              <a:gd name="T24" fmla="*/ 1605 w 2329"/>
              <a:gd name="T25" fmla="*/ 95 h 2329"/>
              <a:gd name="T26" fmla="*/ 1489 w 2329"/>
              <a:gd name="T27" fmla="*/ 54 h 2329"/>
              <a:gd name="T28" fmla="*/ 1369 w 2329"/>
              <a:gd name="T29" fmla="*/ 26 h 2329"/>
              <a:gd name="T30" fmla="*/ 1247 w 2329"/>
              <a:gd name="T31" fmla="*/ 11 h 2329"/>
              <a:gd name="T32" fmla="*/ 1124 w 2329"/>
              <a:gd name="T33" fmla="*/ 9 h 2329"/>
              <a:gd name="T34" fmla="*/ 1001 w 2329"/>
              <a:gd name="T35" fmla="*/ 19 h 2329"/>
              <a:gd name="T36" fmla="*/ 886 w 2329"/>
              <a:gd name="T37" fmla="*/ 33 h 2329"/>
              <a:gd name="T38" fmla="*/ 768 w 2329"/>
              <a:gd name="T39" fmla="*/ 69 h 2329"/>
              <a:gd name="T40" fmla="*/ 675 w 2329"/>
              <a:gd name="T41" fmla="*/ 107 h 2329"/>
              <a:gd name="T42" fmla="*/ 566 w 2329"/>
              <a:gd name="T43" fmla="*/ 165 h 2329"/>
              <a:gd name="T44" fmla="*/ 463 w 2329"/>
              <a:gd name="T45" fmla="*/ 235 h 2329"/>
              <a:gd name="T46" fmla="*/ 368 w 2329"/>
              <a:gd name="T47" fmla="*/ 315 h 2329"/>
              <a:gd name="T48" fmla="*/ 283 w 2329"/>
              <a:gd name="T49" fmla="*/ 404 h 2329"/>
              <a:gd name="T50" fmla="*/ 207 w 2329"/>
              <a:gd name="T51" fmla="*/ 502 h 2329"/>
              <a:gd name="T52" fmla="*/ 141 w 2329"/>
              <a:gd name="T53" fmla="*/ 607 h 2329"/>
              <a:gd name="T54" fmla="*/ 88 w 2329"/>
              <a:gd name="T55" fmla="*/ 719 h 2329"/>
              <a:gd name="T56" fmla="*/ 47 w 2329"/>
              <a:gd name="T57" fmla="*/ 836 h 2329"/>
              <a:gd name="T58" fmla="*/ 28 w 2329"/>
              <a:gd name="T59" fmla="*/ 950 h 2329"/>
              <a:gd name="T60" fmla="*/ 11 w 2329"/>
              <a:gd name="T61" fmla="*/ 1072 h 2329"/>
              <a:gd name="T62" fmla="*/ 8 w 2329"/>
              <a:gd name="T63" fmla="*/ 1195 h 2329"/>
              <a:gd name="T64" fmla="*/ 18 w 2329"/>
              <a:gd name="T65" fmla="*/ 1318 h 2329"/>
              <a:gd name="T66" fmla="*/ 41 w 2329"/>
              <a:gd name="T67" fmla="*/ 1439 h 2329"/>
              <a:gd name="T68" fmla="*/ 76 w 2329"/>
              <a:gd name="T69" fmla="*/ 1557 h 2329"/>
              <a:gd name="T70" fmla="*/ 135 w 2329"/>
              <a:gd name="T71" fmla="*/ 1674 h 2329"/>
              <a:gd name="T72" fmla="*/ 195 w 2329"/>
              <a:gd name="T73" fmla="*/ 1780 h 2329"/>
              <a:gd name="T74" fmla="*/ 281 w 2329"/>
              <a:gd name="T75" fmla="*/ 1898 h 2329"/>
              <a:gd name="T76" fmla="*/ 281 w 2329"/>
              <a:gd name="T77" fmla="*/ 1898 h 2329"/>
              <a:gd name="T78" fmla="*/ 364 w 2329"/>
              <a:gd name="T79" fmla="*/ 1988 h 2329"/>
              <a:gd name="T80" fmla="*/ 456 w 2329"/>
              <a:gd name="T81" fmla="*/ 2068 h 2329"/>
              <a:gd name="T82" fmla="*/ 556 w 2329"/>
              <a:gd name="T83" fmla="*/ 2139 h 2329"/>
              <a:gd name="T84" fmla="*/ 663 w 2329"/>
              <a:gd name="T85" fmla="*/ 2198 h 2329"/>
              <a:gd name="T86" fmla="*/ 775 w 2329"/>
              <a:gd name="T87" fmla="*/ 2246 h 2329"/>
              <a:gd name="T88" fmla="*/ 892 w 2329"/>
              <a:gd name="T89" fmla="*/ 2281 h 2329"/>
              <a:gd name="T90" fmla="*/ 1013 w 2329"/>
              <a:gd name="T91" fmla="*/ 2303 h 2329"/>
              <a:gd name="T92" fmla="*/ 1134 w 2329"/>
              <a:gd name="T93" fmla="*/ 2313 h 2329"/>
              <a:gd name="T94" fmla="*/ 1257 w 2329"/>
              <a:gd name="T95" fmla="*/ 2309 h 2329"/>
              <a:gd name="T96" fmla="*/ 1378 w 2329"/>
              <a:gd name="T97" fmla="*/ 2293 h 2329"/>
              <a:gd name="T98" fmla="*/ 1497 w 2329"/>
              <a:gd name="T99" fmla="*/ 2264 h 2329"/>
              <a:gd name="T100" fmla="*/ 1622 w 2329"/>
              <a:gd name="T101" fmla="*/ 2227 h 2329"/>
              <a:gd name="T102" fmla="*/ 1732 w 2329"/>
              <a:gd name="T103" fmla="*/ 2172 h 2329"/>
              <a:gd name="T104" fmla="*/ 1836 w 2329"/>
              <a:gd name="T105" fmla="*/ 2106 h 2329"/>
              <a:gd name="T106" fmla="*/ 1931 w 2329"/>
              <a:gd name="T107" fmla="*/ 2041 h 2329"/>
              <a:gd name="T108" fmla="*/ 2020 w 2329"/>
              <a:gd name="T109" fmla="*/ 1954 h 2329"/>
              <a:gd name="T110" fmla="*/ 2099 w 2329"/>
              <a:gd name="T111" fmla="*/ 1859 h 2329"/>
              <a:gd name="T112" fmla="*/ 2155 w 2329"/>
              <a:gd name="T113" fmla="*/ 1776 h 2329"/>
              <a:gd name="T114" fmla="*/ 2215 w 2329"/>
              <a:gd name="T115" fmla="*/ 1668 h 2329"/>
              <a:gd name="T116" fmla="*/ 2263 w 2329"/>
              <a:gd name="T117" fmla="*/ 1553 h 2329"/>
              <a:gd name="T118" fmla="*/ 2298 w 2329"/>
              <a:gd name="T119" fmla="*/ 1434 h 2329"/>
              <a:gd name="T120" fmla="*/ 2320 w 2329"/>
              <a:gd name="T121" fmla="*/ 1312 h 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29" h="2329">
                <a:moveTo>
                  <a:pt x="2313" y="1162"/>
                </a:moveTo>
                <a:cubicBezTo>
                  <a:pt x="2313" y="1163"/>
                  <a:pt x="2313" y="1164"/>
                  <a:pt x="2313" y="1165"/>
                </a:cubicBezTo>
                <a:cubicBezTo>
                  <a:pt x="2313" y="1172"/>
                  <a:pt x="2313" y="1180"/>
                  <a:pt x="2313" y="1188"/>
                </a:cubicBezTo>
                <a:cubicBezTo>
                  <a:pt x="2313" y="1193"/>
                  <a:pt x="2316" y="1196"/>
                  <a:pt x="2321" y="1196"/>
                </a:cubicBezTo>
                <a:cubicBezTo>
                  <a:pt x="2325" y="1196"/>
                  <a:pt x="2329" y="1193"/>
                  <a:pt x="2329" y="1189"/>
                </a:cubicBezTo>
                <a:cubicBezTo>
                  <a:pt x="2329" y="1181"/>
                  <a:pt x="2329" y="1173"/>
                  <a:pt x="2329" y="1165"/>
                </a:cubicBezTo>
                <a:cubicBezTo>
                  <a:pt x="2329" y="1164"/>
                  <a:pt x="2329" y="1163"/>
                  <a:pt x="2329" y="1162"/>
                </a:cubicBezTo>
                <a:cubicBezTo>
                  <a:pt x="2329" y="1158"/>
                  <a:pt x="2325" y="1154"/>
                  <a:pt x="2321" y="1154"/>
                </a:cubicBezTo>
                <a:cubicBezTo>
                  <a:pt x="2317" y="1154"/>
                  <a:pt x="2313" y="1158"/>
                  <a:pt x="2313" y="1162"/>
                </a:cubicBezTo>
                <a:cubicBezTo>
                  <a:pt x="2313" y="1162"/>
                  <a:pt x="2313" y="1162"/>
                  <a:pt x="2313" y="1162"/>
                </a:cubicBezTo>
                <a:moveTo>
                  <a:pt x="2306" y="1040"/>
                </a:moveTo>
                <a:cubicBezTo>
                  <a:pt x="2307" y="1048"/>
                  <a:pt x="2308" y="1056"/>
                  <a:pt x="2309" y="1063"/>
                </a:cubicBezTo>
                <a:cubicBezTo>
                  <a:pt x="2309" y="1068"/>
                  <a:pt x="2313" y="1071"/>
                  <a:pt x="2317" y="1071"/>
                </a:cubicBezTo>
                <a:cubicBezTo>
                  <a:pt x="2322" y="1070"/>
                  <a:pt x="2325" y="1066"/>
                  <a:pt x="2325" y="1062"/>
                </a:cubicBezTo>
                <a:cubicBezTo>
                  <a:pt x="2324" y="1054"/>
                  <a:pt x="2323" y="1046"/>
                  <a:pt x="2322" y="1038"/>
                </a:cubicBezTo>
                <a:cubicBezTo>
                  <a:pt x="2322" y="1034"/>
                  <a:pt x="2318" y="1031"/>
                  <a:pt x="2313" y="1031"/>
                </a:cubicBezTo>
                <a:cubicBezTo>
                  <a:pt x="2309" y="1032"/>
                  <a:pt x="2306" y="1036"/>
                  <a:pt x="2306" y="1040"/>
                </a:cubicBezTo>
                <a:cubicBezTo>
                  <a:pt x="2306" y="1040"/>
                  <a:pt x="2306" y="1040"/>
                  <a:pt x="2306" y="1040"/>
                </a:cubicBezTo>
                <a:moveTo>
                  <a:pt x="2287" y="919"/>
                </a:moveTo>
                <a:cubicBezTo>
                  <a:pt x="2288" y="927"/>
                  <a:pt x="2290" y="935"/>
                  <a:pt x="2291" y="942"/>
                </a:cubicBezTo>
                <a:cubicBezTo>
                  <a:pt x="2292" y="947"/>
                  <a:pt x="2297" y="950"/>
                  <a:pt x="2301" y="949"/>
                </a:cubicBezTo>
                <a:cubicBezTo>
                  <a:pt x="2305" y="948"/>
                  <a:pt x="2308" y="944"/>
                  <a:pt x="2307" y="939"/>
                </a:cubicBezTo>
                <a:cubicBezTo>
                  <a:pt x="2306" y="932"/>
                  <a:pt x="2304" y="924"/>
                  <a:pt x="2302" y="916"/>
                </a:cubicBezTo>
                <a:cubicBezTo>
                  <a:pt x="2301" y="912"/>
                  <a:pt x="2297" y="909"/>
                  <a:pt x="2293" y="910"/>
                </a:cubicBezTo>
                <a:cubicBezTo>
                  <a:pt x="2289" y="911"/>
                  <a:pt x="2286" y="915"/>
                  <a:pt x="2287" y="919"/>
                </a:cubicBezTo>
                <a:cubicBezTo>
                  <a:pt x="2287" y="919"/>
                  <a:pt x="2287" y="919"/>
                  <a:pt x="2287" y="919"/>
                </a:cubicBezTo>
                <a:moveTo>
                  <a:pt x="2254" y="801"/>
                </a:moveTo>
                <a:cubicBezTo>
                  <a:pt x="2257" y="809"/>
                  <a:pt x="2259" y="816"/>
                  <a:pt x="2262" y="824"/>
                </a:cubicBezTo>
                <a:cubicBezTo>
                  <a:pt x="2263" y="828"/>
                  <a:pt x="2267" y="831"/>
                  <a:pt x="2272" y="829"/>
                </a:cubicBezTo>
                <a:cubicBezTo>
                  <a:pt x="2276" y="828"/>
                  <a:pt x="2278" y="823"/>
                  <a:pt x="2277" y="819"/>
                </a:cubicBezTo>
                <a:cubicBezTo>
                  <a:pt x="2275" y="812"/>
                  <a:pt x="2272" y="804"/>
                  <a:pt x="2270" y="796"/>
                </a:cubicBezTo>
                <a:cubicBezTo>
                  <a:pt x="2268" y="792"/>
                  <a:pt x="2264" y="790"/>
                  <a:pt x="2259" y="791"/>
                </a:cubicBezTo>
                <a:cubicBezTo>
                  <a:pt x="2255" y="793"/>
                  <a:pt x="2253" y="797"/>
                  <a:pt x="2254" y="801"/>
                </a:cubicBezTo>
                <a:moveTo>
                  <a:pt x="2210" y="688"/>
                </a:moveTo>
                <a:cubicBezTo>
                  <a:pt x="2213" y="695"/>
                  <a:pt x="2216" y="702"/>
                  <a:pt x="2219" y="709"/>
                </a:cubicBezTo>
                <a:cubicBezTo>
                  <a:pt x="2221" y="713"/>
                  <a:pt x="2226" y="715"/>
                  <a:pt x="2230" y="714"/>
                </a:cubicBezTo>
                <a:cubicBezTo>
                  <a:pt x="2234" y="712"/>
                  <a:pt x="2236" y="707"/>
                  <a:pt x="2234" y="703"/>
                </a:cubicBezTo>
                <a:cubicBezTo>
                  <a:pt x="2231" y="696"/>
                  <a:pt x="2228" y="688"/>
                  <a:pt x="2224" y="681"/>
                </a:cubicBezTo>
                <a:cubicBezTo>
                  <a:pt x="2222" y="677"/>
                  <a:pt x="2218" y="675"/>
                  <a:pt x="2214" y="677"/>
                </a:cubicBezTo>
                <a:cubicBezTo>
                  <a:pt x="2210" y="679"/>
                  <a:pt x="2208" y="684"/>
                  <a:pt x="2210" y="688"/>
                </a:cubicBezTo>
                <a:moveTo>
                  <a:pt x="2153" y="580"/>
                </a:moveTo>
                <a:cubicBezTo>
                  <a:pt x="2157" y="586"/>
                  <a:pt x="2161" y="593"/>
                  <a:pt x="2165" y="600"/>
                </a:cubicBezTo>
                <a:cubicBezTo>
                  <a:pt x="2167" y="604"/>
                  <a:pt x="2172" y="605"/>
                  <a:pt x="2176" y="603"/>
                </a:cubicBezTo>
                <a:cubicBezTo>
                  <a:pt x="2180" y="601"/>
                  <a:pt x="2181" y="596"/>
                  <a:pt x="2179" y="592"/>
                </a:cubicBezTo>
                <a:cubicBezTo>
                  <a:pt x="2175" y="585"/>
                  <a:pt x="2171" y="578"/>
                  <a:pt x="2167" y="571"/>
                </a:cubicBezTo>
                <a:cubicBezTo>
                  <a:pt x="2165" y="568"/>
                  <a:pt x="2160" y="566"/>
                  <a:pt x="2156" y="569"/>
                </a:cubicBezTo>
                <a:cubicBezTo>
                  <a:pt x="2152" y="571"/>
                  <a:pt x="2151" y="576"/>
                  <a:pt x="2153" y="580"/>
                </a:cubicBezTo>
                <a:moveTo>
                  <a:pt x="2085" y="478"/>
                </a:moveTo>
                <a:cubicBezTo>
                  <a:pt x="2090" y="484"/>
                  <a:pt x="2095" y="491"/>
                  <a:pt x="2099" y="497"/>
                </a:cubicBezTo>
                <a:cubicBezTo>
                  <a:pt x="2102" y="501"/>
                  <a:pt x="2107" y="501"/>
                  <a:pt x="2110" y="499"/>
                </a:cubicBezTo>
                <a:cubicBezTo>
                  <a:pt x="2114" y="496"/>
                  <a:pt x="2115" y="491"/>
                  <a:pt x="2112" y="488"/>
                </a:cubicBezTo>
                <a:cubicBezTo>
                  <a:pt x="2108" y="481"/>
                  <a:pt x="2103" y="475"/>
                  <a:pt x="2098" y="468"/>
                </a:cubicBezTo>
                <a:cubicBezTo>
                  <a:pt x="2095" y="465"/>
                  <a:pt x="2090" y="464"/>
                  <a:pt x="2087" y="467"/>
                </a:cubicBezTo>
                <a:cubicBezTo>
                  <a:pt x="2083" y="469"/>
                  <a:pt x="2083" y="474"/>
                  <a:pt x="2085" y="478"/>
                </a:cubicBezTo>
                <a:cubicBezTo>
                  <a:pt x="2085" y="478"/>
                  <a:pt x="2085" y="478"/>
                  <a:pt x="2085" y="478"/>
                </a:cubicBezTo>
                <a:moveTo>
                  <a:pt x="2007" y="384"/>
                </a:moveTo>
                <a:cubicBezTo>
                  <a:pt x="2012" y="390"/>
                  <a:pt x="2018" y="396"/>
                  <a:pt x="2023" y="402"/>
                </a:cubicBezTo>
                <a:cubicBezTo>
                  <a:pt x="2026" y="405"/>
                  <a:pt x="2031" y="405"/>
                  <a:pt x="2034" y="402"/>
                </a:cubicBezTo>
                <a:cubicBezTo>
                  <a:pt x="2037" y="399"/>
                  <a:pt x="2038" y="394"/>
                  <a:pt x="2035" y="391"/>
                </a:cubicBezTo>
                <a:cubicBezTo>
                  <a:pt x="2030" y="385"/>
                  <a:pt x="2024" y="379"/>
                  <a:pt x="2019" y="373"/>
                </a:cubicBezTo>
                <a:cubicBezTo>
                  <a:pt x="2016" y="370"/>
                  <a:pt x="2011" y="370"/>
                  <a:pt x="2007" y="373"/>
                </a:cubicBezTo>
                <a:cubicBezTo>
                  <a:pt x="2004" y="376"/>
                  <a:pt x="2004" y="381"/>
                  <a:pt x="2007" y="384"/>
                </a:cubicBezTo>
                <a:cubicBezTo>
                  <a:pt x="2007" y="384"/>
                  <a:pt x="2007" y="384"/>
                  <a:pt x="2007" y="384"/>
                </a:cubicBezTo>
                <a:moveTo>
                  <a:pt x="1919" y="299"/>
                </a:moveTo>
                <a:cubicBezTo>
                  <a:pt x="1925" y="304"/>
                  <a:pt x="1931" y="309"/>
                  <a:pt x="1937" y="315"/>
                </a:cubicBezTo>
                <a:cubicBezTo>
                  <a:pt x="1940" y="318"/>
                  <a:pt x="1945" y="317"/>
                  <a:pt x="1948" y="314"/>
                </a:cubicBezTo>
                <a:cubicBezTo>
                  <a:pt x="1951" y="311"/>
                  <a:pt x="1951" y="306"/>
                  <a:pt x="1948" y="303"/>
                </a:cubicBezTo>
                <a:cubicBezTo>
                  <a:pt x="1942" y="297"/>
                  <a:pt x="1936" y="292"/>
                  <a:pt x="1930" y="287"/>
                </a:cubicBezTo>
                <a:cubicBezTo>
                  <a:pt x="1926" y="284"/>
                  <a:pt x="1921" y="284"/>
                  <a:pt x="1919" y="288"/>
                </a:cubicBezTo>
                <a:cubicBezTo>
                  <a:pt x="1916" y="291"/>
                  <a:pt x="1916" y="296"/>
                  <a:pt x="1919" y="299"/>
                </a:cubicBezTo>
                <a:cubicBezTo>
                  <a:pt x="1919" y="299"/>
                  <a:pt x="1919" y="299"/>
                  <a:pt x="1919" y="299"/>
                </a:cubicBezTo>
                <a:moveTo>
                  <a:pt x="1823" y="223"/>
                </a:moveTo>
                <a:cubicBezTo>
                  <a:pt x="1829" y="228"/>
                  <a:pt x="1836" y="233"/>
                  <a:pt x="1842" y="237"/>
                </a:cubicBezTo>
                <a:cubicBezTo>
                  <a:pt x="1846" y="240"/>
                  <a:pt x="1851" y="239"/>
                  <a:pt x="1853" y="236"/>
                </a:cubicBezTo>
                <a:cubicBezTo>
                  <a:pt x="1856" y="232"/>
                  <a:pt x="1855" y="227"/>
                  <a:pt x="1852" y="224"/>
                </a:cubicBezTo>
                <a:cubicBezTo>
                  <a:pt x="1845" y="220"/>
                  <a:pt x="1839" y="215"/>
                  <a:pt x="1832" y="210"/>
                </a:cubicBezTo>
                <a:cubicBezTo>
                  <a:pt x="1829" y="208"/>
                  <a:pt x="1824" y="209"/>
                  <a:pt x="1821" y="212"/>
                </a:cubicBezTo>
                <a:cubicBezTo>
                  <a:pt x="1819" y="216"/>
                  <a:pt x="1819" y="221"/>
                  <a:pt x="1823" y="223"/>
                </a:cubicBezTo>
                <a:moveTo>
                  <a:pt x="1719" y="159"/>
                </a:moveTo>
                <a:cubicBezTo>
                  <a:pt x="1726" y="162"/>
                  <a:pt x="1733" y="166"/>
                  <a:pt x="1740" y="170"/>
                </a:cubicBezTo>
                <a:cubicBezTo>
                  <a:pt x="1744" y="173"/>
                  <a:pt x="1749" y="171"/>
                  <a:pt x="1751" y="167"/>
                </a:cubicBezTo>
                <a:cubicBezTo>
                  <a:pt x="1753" y="164"/>
                  <a:pt x="1752" y="159"/>
                  <a:pt x="1748" y="157"/>
                </a:cubicBezTo>
                <a:cubicBezTo>
                  <a:pt x="1741" y="152"/>
                  <a:pt x="1734" y="149"/>
                  <a:pt x="1727" y="145"/>
                </a:cubicBezTo>
                <a:cubicBezTo>
                  <a:pt x="1723" y="143"/>
                  <a:pt x="1718" y="144"/>
                  <a:pt x="1716" y="148"/>
                </a:cubicBezTo>
                <a:cubicBezTo>
                  <a:pt x="1714" y="152"/>
                  <a:pt x="1715" y="157"/>
                  <a:pt x="1719" y="159"/>
                </a:cubicBezTo>
                <a:moveTo>
                  <a:pt x="1609" y="105"/>
                </a:moveTo>
                <a:cubicBezTo>
                  <a:pt x="1617" y="108"/>
                  <a:pt x="1624" y="111"/>
                  <a:pt x="1631" y="115"/>
                </a:cubicBezTo>
                <a:cubicBezTo>
                  <a:pt x="1635" y="117"/>
                  <a:pt x="1640" y="115"/>
                  <a:pt x="1642" y="111"/>
                </a:cubicBezTo>
                <a:cubicBezTo>
                  <a:pt x="1643" y="107"/>
                  <a:pt x="1642" y="102"/>
                  <a:pt x="1637" y="100"/>
                </a:cubicBezTo>
                <a:cubicBezTo>
                  <a:pt x="1630" y="97"/>
                  <a:pt x="1623" y="94"/>
                  <a:pt x="1615" y="91"/>
                </a:cubicBezTo>
                <a:cubicBezTo>
                  <a:pt x="1611" y="89"/>
                  <a:pt x="1607" y="91"/>
                  <a:pt x="1605" y="95"/>
                </a:cubicBezTo>
                <a:cubicBezTo>
                  <a:pt x="1603" y="99"/>
                  <a:pt x="1605" y="104"/>
                  <a:pt x="1609" y="105"/>
                </a:cubicBezTo>
                <a:moveTo>
                  <a:pt x="1494" y="64"/>
                </a:moveTo>
                <a:cubicBezTo>
                  <a:pt x="1502" y="66"/>
                  <a:pt x="1509" y="69"/>
                  <a:pt x="1517" y="71"/>
                </a:cubicBezTo>
                <a:cubicBezTo>
                  <a:pt x="1521" y="72"/>
                  <a:pt x="1525" y="70"/>
                  <a:pt x="1527" y="66"/>
                </a:cubicBezTo>
                <a:cubicBezTo>
                  <a:pt x="1528" y="62"/>
                  <a:pt x="1526" y="57"/>
                  <a:pt x="1522" y="56"/>
                </a:cubicBezTo>
                <a:cubicBezTo>
                  <a:pt x="1514" y="53"/>
                  <a:pt x="1506" y="51"/>
                  <a:pt x="1499" y="49"/>
                </a:cubicBezTo>
                <a:cubicBezTo>
                  <a:pt x="1494" y="47"/>
                  <a:pt x="1490" y="50"/>
                  <a:pt x="1489" y="54"/>
                </a:cubicBezTo>
                <a:cubicBezTo>
                  <a:pt x="1487" y="58"/>
                  <a:pt x="1490" y="63"/>
                  <a:pt x="1494" y="64"/>
                </a:cubicBezTo>
                <a:moveTo>
                  <a:pt x="1375" y="35"/>
                </a:moveTo>
                <a:cubicBezTo>
                  <a:pt x="1383" y="37"/>
                  <a:pt x="1391" y="38"/>
                  <a:pt x="1399" y="40"/>
                </a:cubicBezTo>
                <a:cubicBezTo>
                  <a:pt x="1403" y="41"/>
                  <a:pt x="1407" y="38"/>
                  <a:pt x="1408" y="34"/>
                </a:cubicBezTo>
                <a:cubicBezTo>
                  <a:pt x="1409" y="29"/>
                  <a:pt x="1406" y="25"/>
                  <a:pt x="1402" y="24"/>
                </a:cubicBezTo>
                <a:cubicBezTo>
                  <a:pt x="1394" y="23"/>
                  <a:pt x="1386" y="21"/>
                  <a:pt x="1378" y="20"/>
                </a:cubicBezTo>
                <a:cubicBezTo>
                  <a:pt x="1374" y="19"/>
                  <a:pt x="1370" y="22"/>
                  <a:pt x="1369" y="26"/>
                </a:cubicBezTo>
                <a:cubicBezTo>
                  <a:pt x="1368" y="30"/>
                  <a:pt x="1371" y="34"/>
                  <a:pt x="1375" y="35"/>
                </a:cubicBezTo>
                <a:moveTo>
                  <a:pt x="1254" y="19"/>
                </a:moveTo>
                <a:cubicBezTo>
                  <a:pt x="1262" y="20"/>
                  <a:pt x="1270" y="21"/>
                  <a:pt x="1278" y="21"/>
                </a:cubicBezTo>
                <a:cubicBezTo>
                  <a:pt x="1282" y="22"/>
                  <a:pt x="1286" y="19"/>
                  <a:pt x="1286" y="14"/>
                </a:cubicBezTo>
                <a:cubicBezTo>
                  <a:pt x="1287" y="10"/>
                  <a:pt x="1284" y="6"/>
                  <a:pt x="1279" y="6"/>
                </a:cubicBezTo>
                <a:cubicBezTo>
                  <a:pt x="1271" y="5"/>
                  <a:pt x="1263" y="4"/>
                  <a:pt x="1255" y="3"/>
                </a:cubicBezTo>
                <a:cubicBezTo>
                  <a:pt x="1251" y="3"/>
                  <a:pt x="1247" y="6"/>
                  <a:pt x="1247" y="11"/>
                </a:cubicBezTo>
                <a:cubicBezTo>
                  <a:pt x="1246" y="15"/>
                  <a:pt x="1250" y="19"/>
                  <a:pt x="1254" y="19"/>
                </a:cubicBezTo>
                <a:moveTo>
                  <a:pt x="1132" y="16"/>
                </a:moveTo>
                <a:cubicBezTo>
                  <a:pt x="1140" y="16"/>
                  <a:pt x="1148" y="16"/>
                  <a:pt x="1156" y="16"/>
                </a:cubicBezTo>
                <a:cubicBezTo>
                  <a:pt x="1160" y="16"/>
                  <a:pt x="1164" y="12"/>
                  <a:pt x="1164" y="8"/>
                </a:cubicBezTo>
                <a:cubicBezTo>
                  <a:pt x="1163" y="4"/>
                  <a:pt x="1160" y="0"/>
                  <a:pt x="1155" y="0"/>
                </a:cubicBezTo>
                <a:cubicBezTo>
                  <a:pt x="1147" y="0"/>
                  <a:pt x="1139" y="0"/>
                  <a:pt x="1131" y="0"/>
                </a:cubicBezTo>
                <a:cubicBezTo>
                  <a:pt x="1127" y="1"/>
                  <a:pt x="1124" y="4"/>
                  <a:pt x="1124" y="9"/>
                </a:cubicBezTo>
                <a:cubicBezTo>
                  <a:pt x="1124" y="13"/>
                  <a:pt x="1128" y="17"/>
                  <a:pt x="1132" y="16"/>
                </a:cubicBezTo>
                <a:moveTo>
                  <a:pt x="1010" y="26"/>
                </a:moveTo>
                <a:cubicBezTo>
                  <a:pt x="1018" y="25"/>
                  <a:pt x="1026" y="24"/>
                  <a:pt x="1034" y="23"/>
                </a:cubicBezTo>
                <a:cubicBezTo>
                  <a:pt x="1038" y="23"/>
                  <a:pt x="1041" y="19"/>
                  <a:pt x="1041" y="14"/>
                </a:cubicBezTo>
                <a:cubicBezTo>
                  <a:pt x="1040" y="10"/>
                  <a:pt x="1036" y="7"/>
                  <a:pt x="1032" y="7"/>
                </a:cubicBezTo>
                <a:cubicBezTo>
                  <a:pt x="1024" y="8"/>
                  <a:pt x="1016" y="9"/>
                  <a:pt x="1008" y="10"/>
                </a:cubicBezTo>
                <a:cubicBezTo>
                  <a:pt x="1004" y="11"/>
                  <a:pt x="1001" y="15"/>
                  <a:pt x="1001" y="19"/>
                </a:cubicBezTo>
                <a:cubicBezTo>
                  <a:pt x="1002" y="24"/>
                  <a:pt x="1006" y="27"/>
                  <a:pt x="1010" y="26"/>
                </a:cubicBezTo>
                <a:cubicBezTo>
                  <a:pt x="1010" y="26"/>
                  <a:pt x="1010" y="26"/>
                  <a:pt x="1010" y="26"/>
                </a:cubicBezTo>
                <a:moveTo>
                  <a:pt x="890" y="49"/>
                </a:moveTo>
                <a:cubicBezTo>
                  <a:pt x="898" y="47"/>
                  <a:pt x="905" y="45"/>
                  <a:pt x="913" y="44"/>
                </a:cubicBezTo>
                <a:cubicBezTo>
                  <a:pt x="917" y="43"/>
                  <a:pt x="920" y="38"/>
                  <a:pt x="919" y="34"/>
                </a:cubicBezTo>
                <a:cubicBezTo>
                  <a:pt x="918" y="30"/>
                  <a:pt x="914" y="27"/>
                  <a:pt x="910" y="28"/>
                </a:cubicBezTo>
                <a:cubicBezTo>
                  <a:pt x="902" y="30"/>
                  <a:pt x="894" y="32"/>
                  <a:pt x="886" y="33"/>
                </a:cubicBezTo>
                <a:cubicBezTo>
                  <a:pt x="882" y="34"/>
                  <a:pt x="879" y="39"/>
                  <a:pt x="880" y="43"/>
                </a:cubicBezTo>
                <a:cubicBezTo>
                  <a:pt x="881" y="47"/>
                  <a:pt x="886" y="50"/>
                  <a:pt x="890" y="49"/>
                </a:cubicBezTo>
                <a:moveTo>
                  <a:pt x="773" y="84"/>
                </a:moveTo>
                <a:cubicBezTo>
                  <a:pt x="780" y="82"/>
                  <a:pt x="788" y="79"/>
                  <a:pt x="795" y="77"/>
                </a:cubicBezTo>
                <a:cubicBezTo>
                  <a:pt x="800" y="75"/>
                  <a:pt x="802" y="71"/>
                  <a:pt x="800" y="66"/>
                </a:cubicBezTo>
                <a:cubicBezTo>
                  <a:pt x="799" y="62"/>
                  <a:pt x="794" y="60"/>
                  <a:pt x="790" y="61"/>
                </a:cubicBezTo>
                <a:cubicBezTo>
                  <a:pt x="783" y="64"/>
                  <a:pt x="775" y="67"/>
                  <a:pt x="768" y="69"/>
                </a:cubicBezTo>
                <a:cubicBezTo>
                  <a:pt x="763" y="71"/>
                  <a:pt x="761" y="75"/>
                  <a:pt x="763" y="80"/>
                </a:cubicBezTo>
                <a:cubicBezTo>
                  <a:pt x="764" y="84"/>
                  <a:pt x="769" y="86"/>
                  <a:pt x="773" y="84"/>
                </a:cubicBezTo>
                <a:cubicBezTo>
                  <a:pt x="773" y="84"/>
                  <a:pt x="773" y="84"/>
                  <a:pt x="773" y="84"/>
                </a:cubicBezTo>
                <a:moveTo>
                  <a:pt x="661" y="132"/>
                </a:moveTo>
                <a:cubicBezTo>
                  <a:pt x="668" y="129"/>
                  <a:pt x="675" y="125"/>
                  <a:pt x="682" y="122"/>
                </a:cubicBezTo>
                <a:cubicBezTo>
                  <a:pt x="686" y="120"/>
                  <a:pt x="688" y="115"/>
                  <a:pt x="686" y="111"/>
                </a:cubicBezTo>
                <a:cubicBezTo>
                  <a:pt x="684" y="107"/>
                  <a:pt x="679" y="106"/>
                  <a:pt x="675" y="107"/>
                </a:cubicBezTo>
                <a:cubicBezTo>
                  <a:pt x="668" y="111"/>
                  <a:pt x="661" y="114"/>
                  <a:pt x="654" y="118"/>
                </a:cubicBezTo>
                <a:cubicBezTo>
                  <a:pt x="650" y="120"/>
                  <a:pt x="648" y="124"/>
                  <a:pt x="650" y="128"/>
                </a:cubicBezTo>
                <a:cubicBezTo>
                  <a:pt x="652" y="132"/>
                  <a:pt x="657" y="134"/>
                  <a:pt x="661" y="132"/>
                </a:cubicBezTo>
                <a:moveTo>
                  <a:pt x="554" y="191"/>
                </a:moveTo>
                <a:cubicBezTo>
                  <a:pt x="561" y="187"/>
                  <a:pt x="567" y="183"/>
                  <a:pt x="574" y="179"/>
                </a:cubicBezTo>
                <a:cubicBezTo>
                  <a:pt x="578" y="177"/>
                  <a:pt x="579" y="172"/>
                  <a:pt x="577" y="168"/>
                </a:cubicBezTo>
                <a:cubicBezTo>
                  <a:pt x="575" y="164"/>
                  <a:pt x="570" y="163"/>
                  <a:pt x="566" y="165"/>
                </a:cubicBezTo>
                <a:cubicBezTo>
                  <a:pt x="559" y="169"/>
                  <a:pt x="552" y="174"/>
                  <a:pt x="545" y="178"/>
                </a:cubicBezTo>
                <a:cubicBezTo>
                  <a:pt x="542" y="180"/>
                  <a:pt x="541" y="185"/>
                  <a:pt x="543" y="189"/>
                </a:cubicBezTo>
                <a:cubicBezTo>
                  <a:pt x="545" y="193"/>
                  <a:pt x="550" y="194"/>
                  <a:pt x="554" y="191"/>
                </a:cubicBezTo>
                <a:moveTo>
                  <a:pt x="454" y="262"/>
                </a:moveTo>
                <a:cubicBezTo>
                  <a:pt x="460" y="257"/>
                  <a:pt x="466" y="252"/>
                  <a:pt x="473" y="247"/>
                </a:cubicBezTo>
                <a:cubicBezTo>
                  <a:pt x="476" y="245"/>
                  <a:pt x="477" y="240"/>
                  <a:pt x="474" y="236"/>
                </a:cubicBezTo>
                <a:cubicBezTo>
                  <a:pt x="472" y="233"/>
                  <a:pt x="467" y="232"/>
                  <a:pt x="463" y="235"/>
                </a:cubicBezTo>
                <a:cubicBezTo>
                  <a:pt x="457" y="240"/>
                  <a:pt x="450" y="244"/>
                  <a:pt x="444" y="249"/>
                </a:cubicBezTo>
                <a:cubicBezTo>
                  <a:pt x="441" y="252"/>
                  <a:pt x="440" y="257"/>
                  <a:pt x="443" y="261"/>
                </a:cubicBezTo>
                <a:cubicBezTo>
                  <a:pt x="446" y="264"/>
                  <a:pt x="451" y="265"/>
                  <a:pt x="454" y="262"/>
                </a:cubicBezTo>
                <a:moveTo>
                  <a:pt x="362" y="343"/>
                </a:moveTo>
                <a:cubicBezTo>
                  <a:pt x="368" y="337"/>
                  <a:pt x="374" y="332"/>
                  <a:pt x="379" y="326"/>
                </a:cubicBezTo>
                <a:cubicBezTo>
                  <a:pt x="383" y="323"/>
                  <a:pt x="383" y="318"/>
                  <a:pt x="380" y="315"/>
                </a:cubicBezTo>
                <a:cubicBezTo>
                  <a:pt x="377" y="312"/>
                  <a:pt x="372" y="311"/>
                  <a:pt x="368" y="315"/>
                </a:cubicBezTo>
                <a:cubicBezTo>
                  <a:pt x="363" y="320"/>
                  <a:pt x="357" y="326"/>
                  <a:pt x="351" y="331"/>
                </a:cubicBezTo>
                <a:cubicBezTo>
                  <a:pt x="348" y="334"/>
                  <a:pt x="348" y="339"/>
                  <a:pt x="351" y="342"/>
                </a:cubicBezTo>
                <a:cubicBezTo>
                  <a:pt x="354" y="346"/>
                  <a:pt x="359" y="346"/>
                  <a:pt x="362" y="343"/>
                </a:cubicBezTo>
                <a:moveTo>
                  <a:pt x="279" y="432"/>
                </a:moveTo>
                <a:cubicBezTo>
                  <a:pt x="284" y="426"/>
                  <a:pt x="289" y="420"/>
                  <a:pt x="295" y="414"/>
                </a:cubicBezTo>
                <a:cubicBezTo>
                  <a:pt x="298" y="411"/>
                  <a:pt x="297" y="406"/>
                  <a:pt x="294" y="403"/>
                </a:cubicBezTo>
                <a:cubicBezTo>
                  <a:pt x="290" y="400"/>
                  <a:pt x="285" y="401"/>
                  <a:pt x="283" y="404"/>
                </a:cubicBezTo>
                <a:cubicBezTo>
                  <a:pt x="277" y="410"/>
                  <a:pt x="272" y="416"/>
                  <a:pt x="267" y="422"/>
                </a:cubicBezTo>
                <a:cubicBezTo>
                  <a:pt x="264" y="426"/>
                  <a:pt x="265" y="431"/>
                  <a:pt x="268" y="434"/>
                </a:cubicBezTo>
                <a:cubicBezTo>
                  <a:pt x="271" y="436"/>
                  <a:pt x="277" y="436"/>
                  <a:pt x="279" y="432"/>
                </a:cubicBezTo>
                <a:moveTo>
                  <a:pt x="206" y="531"/>
                </a:moveTo>
                <a:cubicBezTo>
                  <a:pt x="211" y="524"/>
                  <a:pt x="215" y="518"/>
                  <a:pt x="220" y="511"/>
                </a:cubicBezTo>
                <a:cubicBezTo>
                  <a:pt x="222" y="507"/>
                  <a:pt x="221" y="502"/>
                  <a:pt x="218" y="500"/>
                </a:cubicBezTo>
                <a:cubicBezTo>
                  <a:pt x="214" y="497"/>
                  <a:pt x="209" y="498"/>
                  <a:pt x="207" y="502"/>
                </a:cubicBezTo>
                <a:cubicBezTo>
                  <a:pt x="202" y="508"/>
                  <a:pt x="198" y="515"/>
                  <a:pt x="193" y="522"/>
                </a:cubicBezTo>
                <a:cubicBezTo>
                  <a:pt x="191" y="525"/>
                  <a:pt x="192" y="530"/>
                  <a:pt x="195" y="533"/>
                </a:cubicBezTo>
                <a:cubicBezTo>
                  <a:pt x="199" y="535"/>
                  <a:pt x="204" y="534"/>
                  <a:pt x="206" y="531"/>
                </a:cubicBezTo>
                <a:moveTo>
                  <a:pt x="144" y="636"/>
                </a:moveTo>
                <a:cubicBezTo>
                  <a:pt x="148" y="629"/>
                  <a:pt x="152" y="622"/>
                  <a:pt x="156" y="615"/>
                </a:cubicBezTo>
                <a:cubicBezTo>
                  <a:pt x="158" y="611"/>
                  <a:pt x="156" y="606"/>
                  <a:pt x="152" y="604"/>
                </a:cubicBezTo>
                <a:cubicBezTo>
                  <a:pt x="148" y="602"/>
                  <a:pt x="144" y="604"/>
                  <a:pt x="141" y="607"/>
                </a:cubicBezTo>
                <a:cubicBezTo>
                  <a:pt x="138" y="614"/>
                  <a:pt x="134" y="622"/>
                  <a:pt x="130" y="629"/>
                </a:cubicBezTo>
                <a:cubicBezTo>
                  <a:pt x="128" y="633"/>
                  <a:pt x="130" y="637"/>
                  <a:pt x="134" y="639"/>
                </a:cubicBezTo>
                <a:cubicBezTo>
                  <a:pt x="138" y="641"/>
                  <a:pt x="142" y="640"/>
                  <a:pt x="144" y="636"/>
                </a:cubicBezTo>
                <a:moveTo>
                  <a:pt x="94" y="747"/>
                </a:moveTo>
                <a:cubicBezTo>
                  <a:pt x="97" y="740"/>
                  <a:pt x="100" y="733"/>
                  <a:pt x="103" y="725"/>
                </a:cubicBezTo>
                <a:cubicBezTo>
                  <a:pt x="104" y="721"/>
                  <a:pt x="103" y="717"/>
                  <a:pt x="98" y="715"/>
                </a:cubicBezTo>
                <a:cubicBezTo>
                  <a:pt x="94" y="713"/>
                  <a:pt x="90" y="715"/>
                  <a:pt x="88" y="719"/>
                </a:cubicBezTo>
                <a:cubicBezTo>
                  <a:pt x="85" y="727"/>
                  <a:pt x="82" y="734"/>
                  <a:pt x="79" y="742"/>
                </a:cubicBezTo>
                <a:cubicBezTo>
                  <a:pt x="77" y="746"/>
                  <a:pt x="79" y="750"/>
                  <a:pt x="84" y="752"/>
                </a:cubicBezTo>
                <a:cubicBezTo>
                  <a:pt x="88" y="754"/>
                  <a:pt x="92" y="752"/>
                  <a:pt x="94" y="747"/>
                </a:cubicBezTo>
                <a:moveTo>
                  <a:pt x="56" y="864"/>
                </a:moveTo>
                <a:cubicBezTo>
                  <a:pt x="58" y="856"/>
                  <a:pt x="60" y="848"/>
                  <a:pt x="62" y="841"/>
                </a:cubicBezTo>
                <a:cubicBezTo>
                  <a:pt x="63" y="837"/>
                  <a:pt x="61" y="832"/>
                  <a:pt x="57" y="831"/>
                </a:cubicBezTo>
                <a:cubicBezTo>
                  <a:pt x="52" y="830"/>
                  <a:pt x="48" y="832"/>
                  <a:pt x="47" y="836"/>
                </a:cubicBezTo>
                <a:cubicBezTo>
                  <a:pt x="44" y="844"/>
                  <a:pt x="42" y="852"/>
                  <a:pt x="40" y="859"/>
                </a:cubicBezTo>
                <a:cubicBezTo>
                  <a:pt x="39" y="864"/>
                  <a:pt x="42" y="868"/>
                  <a:pt x="46" y="869"/>
                </a:cubicBezTo>
                <a:cubicBezTo>
                  <a:pt x="50" y="870"/>
                  <a:pt x="55" y="868"/>
                  <a:pt x="56" y="864"/>
                </a:cubicBezTo>
                <a:cubicBezTo>
                  <a:pt x="56" y="864"/>
                  <a:pt x="56" y="864"/>
                  <a:pt x="56" y="864"/>
                </a:cubicBezTo>
                <a:moveTo>
                  <a:pt x="30" y="983"/>
                </a:moveTo>
                <a:cubicBezTo>
                  <a:pt x="31" y="975"/>
                  <a:pt x="33" y="967"/>
                  <a:pt x="34" y="960"/>
                </a:cubicBezTo>
                <a:cubicBezTo>
                  <a:pt x="35" y="955"/>
                  <a:pt x="32" y="951"/>
                  <a:pt x="28" y="950"/>
                </a:cubicBezTo>
                <a:cubicBezTo>
                  <a:pt x="23" y="950"/>
                  <a:pt x="19" y="953"/>
                  <a:pt x="18" y="957"/>
                </a:cubicBezTo>
                <a:cubicBezTo>
                  <a:pt x="17" y="965"/>
                  <a:pt x="16" y="973"/>
                  <a:pt x="14" y="981"/>
                </a:cubicBezTo>
                <a:cubicBezTo>
                  <a:pt x="14" y="985"/>
                  <a:pt x="17" y="989"/>
                  <a:pt x="21" y="990"/>
                </a:cubicBezTo>
                <a:cubicBezTo>
                  <a:pt x="25" y="990"/>
                  <a:pt x="29" y="987"/>
                  <a:pt x="30" y="983"/>
                </a:cubicBezTo>
                <a:moveTo>
                  <a:pt x="17" y="1105"/>
                </a:moveTo>
                <a:cubicBezTo>
                  <a:pt x="18" y="1097"/>
                  <a:pt x="18" y="1089"/>
                  <a:pt x="19" y="1081"/>
                </a:cubicBezTo>
                <a:cubicBezTo>
                  <a:pt x="19" y="1077"/>
                  <a:pt x="16" y="1073"/>
                  <a:pt x="11" y="1072"/>
                </a:cubicBezTo>
                <a:cubicBezTo>
                  <a:pt x="7" y="1072"/>
                  <a:pt x="3" y="1075"/>
                  <a:pt x="3" y="1080"/>
                </a:cubicBezTo>
                <a:cubicBezTo>
                  <a:pt x="2" y="1088"/>
                  <a:pt x="2" y="1096"/>
                  <a:pt x="1" y="1104"/>
                </a:cubicBezTo>
                <a:cubicBezTo>
                  <a:pt x="1" y="1108"/>
                  <a:pt x="5" y="1112"/>
                  <a:pt x="9" y="1112"/>
                </a:cubicBezTo>
                <a:cubicBezTo>
                  <a:pt x="13" y="1112"/>
                  <a:pt x="17" y="1109"/>
                  <a:pt x="17" y="1105"/>
                </a:cubicBezTo>
                <a:moveTo>
                  <a:pt x="17" y="1227"/>
                </a:moveTo>
                <a:cubicBezTo>
                  <a:pt x="17" y="1219"/>
                  <a:pt x="17" y="1211"/>
                  <a:pt x="16" y="1203"/>
                </a:cubicBezTo>
                <a:cubicBezTo>
                  <a:pt x="16" y="1199"/>
                  <a:pt x="13" y="1195"/>
                  <a:pt x="8" y="1195"/>
                </a:cubicBezTo>
                <a:cubicBezTo>
                  <a:pt x="4" y="1196"/>
                  <a:pt x="0" y="1199"/>
                  <a:pt x="0" y="1204"/>
                </a:cubicBezTo>
                <a:cubicBezTo>
                  <a:pt x="1" y="1212"/>
                  <a:pt x="1" y="1220"/>
                  <a:pt x="2" y="1228"/>
                </a:cubicBezTo>
                <a:cubicBezTo>
                  <a:pt x="2" y="1232"/>
                  <a:pt x="6" y="1236"/>
                  <a:pt x="10" y="1235"/>
                </a:cubicBezTo>
                <a:cubicBezTo>
                  <a:pt x="14" y="1235"/>
                  <a:pt x="18" y="1231"/>
                  <a:pt x="17" y="1227"/>
                </a:cubicBezTo>
                <a:moveTo>
                  <a:pt x="30" y="1348"/>
                </a:moveTo>
                <a:cubicBezTo>
                  <a:pt x="29" y="1341"/>
                  <a:pt x="28" y="1333"/>
                  <a:pt x="27" y="1325"/>
                </a:cubicBezTo>
                <a:cubicBezTo>
                  <a:pt x="26" y="1321"/>
                  <a:pt x="22" y="1318"/>
                  <a:pt x="18" y="1318"/>
                </a:cubicBezTo>
                <a:cubicBezTo>
                  <a:pt x="14" y="1319"/>
                  <a:pt x="10" y="1323"/>
                  <a:pt x="11" y="1327"/>
                </a:cubicBezTo>
                <a:cubicBezTo>
                  <a:pt x="12" y="1335"/>
                  <a:pt x="13" y="1343"/>
                  <a:pt x="15" y="1351"/>
                </a:cubicBezTo>
                <a:cubicBezTo>
                  <a:pt x="15" y="1355"/>
                  <a:pt x="19" y="1358"/>
                  <a:pt x="24" y="1358"/>
                </a:cubicBezTo>
                <a:cubicBezTo>
                  <a:pt x="28" y="1357"/>
                  <a:pt x="31" y="1353"/>
                  <a:pt x="30" y="1348"/>
                </a:cubicBezTo>
                <a:moveTo>
                  <a:pt x="56" y="1468"/>
                </a:moveTo>
                <a:cubicBezTo>
                  <a:pt x="54" y="1460"/>
                  <a:pt x="52" y="1453"/>
                  <a:pt x="50" y="1445"/>
                </a:cubicBezTo>
                <a:cubicBezTo>
                  <a:pt x="49" y="1441"/>
                  <a:pt x="45" y="1438"/>
                  <a:pt x="41" y="1439"/>
                </a:cubicBezTo>
                <a:cubicBezTo>
                  <a:pt x="36" y="1440"/>
                  <a:pt x="34" y="1445"/>
                  <a:pt x="35" y="1449"/>
                </a:cubicBezTo>
                <a:cubicBezTo>
                  <a:pt x="37" y="1457"/>
                  <a:pt x="39" y="1464"/>
                  <a:pt x="41" y="1472"/>
                </a:cubicBezTo>
                <a:cubicBezTo>
                  <a:pt x="42" y="1476"/>
                  <a:pt x="46" y="1479"/>
                  <a:pt x="51" y="1478"/>
                </a:cubicBezTo>
                <a:cubicBezTo>
                  <a:pt x="55" y="1477"/>
                  <a:pt x="57" y="1472"/>
                  <a:pt x="56" y="1468"/>
                </a:cubicBezTo>
                <a:moveTo>
                  <a:pt x="95" y="1584"/>
                </a:moveTo>
                <a:cubicBezTo>
                  <a:pt x="92" y="1577"/>
                  <a:pt x="89" y="1569"/>
                  <a:pt x="86" y="1562"/>
                </a:cubicBezTo>
                <a:cubicBezTo>
                  <a:pt x="85" y="1558"/>
                  <a:pt x="80" y="1555"/>
                  <a:pt x="76" y="1557"/>
                </a:cubicBezTo>
                <a:cubicBezTo>
                  <a:pt x="72" y="1559"/>
                  <a:pt x="70" y="1563"/>
                  <a:pt x="71" y="1567"/>
                </a:cubicBezTo>
                <a:cubicBezTo>
                  <a:pt x="74" y="1575"/>
                  <a:pt x="77" y="1582"/>
                  <a:pt x="80" y="1590"/>
                </a:cubicBezTo>
                <a:cubicBezTo>
                  <a:pt x="81" y="1594"/>
                  <a:pt x="86" y="1596"/>
                  <a:pt x="90" y="1594"/>
                </a:cubicBezTo>
                <a:cubicBezTo>
                  <a:pt x="94" y="1593"/>
                  <a:pt x="96" y="1588"/>
                  <a:pt x="95" y="1584"/>
                </a:cubicBezTo>
                <a:cubicBezTo>
                  <a:pt x="95" y="1584"/>
                  <a:pt x="95" y="1584"/>
                  <a:pt x="95" y="1584"/>
                </a:cubicBezTo>
                <a:moveTo>
                  <a:pt x="145" y="1695"/>
                </a:moveTo>
                <a:cubicBezTo>
                  <a:pt x="142" y="1688"/>
                  <a:pt x="138" y="1681"/>
                  <a:pt x="135" y="1674"/>
                </a:cubicBezTo>
                <a:cubicBezTo>
                  <a:pt x="133" y="1670"/>
                  <a:pt x="128" y="1668"/>
                  <a:pt x="124" y="1670"/>
                </a:cubicBezTo>
                <a:cubicBezTo>
                  <a:pt x="120" y="1672"/>
                  <a:pt x="118" y="1677"/>
                  <a:pt x="120" y="1681"/>
                </a:cubicBezTo>
                <a:cubicBezTo>
                  <a:pt x="124" y="1688"/>
                  <a:pt x="128" y="1695"/>
                  <a:pt x="131" y="1702"/>
                </a:cubicBezTo>
                <a:cubicBezTo>
                  <a:pt x="133" y="1706"/>
                  <a:pt x="138" y="1708"/>
                  <a:pt x="142" y="1706"/>
                </a:cubicBezTo>
                <a:cubicBezTo>
                  <a:pt x="146" y="1704"/>
                  <a:pt x="147" y="1699"/>
                  <a:pt x="145" y="1695"/>
                </a:cubicBezTo>
                <a:moveTo>
                  <a:pt x="208" y="1800"/>
                </a:moveTo>
                <a:cubicBezTo>
                  <a:pt x="203" y="1794"/>
                  <a:pt x="199" y="1787"/>
                  <a:pt x="195" y="1780"/>
                </a:cubicBezTo>
                <a:cubicBezTo>
                  <a:pt x="192" y="1777"/>
                  <a:pt x="187" y="1776"/>
                  <a:pt x="184" y="1778"/>
                </a:cubicBezTo>
                <a:cubicBezTo>
                  <a:pt x="180" y="1780"/>
                  <a:pt x="179" y="1785"/>
                  <a:pt x="181" y="1789"/>
                </a:cubicBezTo>
                <a:cubicBezTo>
                  <a:pt x="185" y="1796"/>
                  <a:pt x="190" y="1802"/>
                  <a:pt x="194" y="1809"/>
                </a:cubicBezTo>
                <a:cubicBezTo>
                  <a:pt x="197" y="1813"/>
                  <a:pt x="202" y="1814"/>
                  <a:pt x="205" y="1811"/>
                </a:cubicBezTo>
                <a:cubicBezTo>
                  <a:pt x="209" y="1809"/>
                  <a:pt x="210" y="1804"/>
                  <a:pt x="208" y="1800"/>
                </a:cubicBezTo>
                <a:cubicBezTo>
                  <a:pt x="208" y="1800"/>
                  <a:pt x="208" y="1800"/>
                  <a:pt x="208" y="1800"/>
                </a:cubicBezTo>
                <a:moveTo>
                  <a:pt x="281" y="1898"/>
                </a:moveTo>
                <a:cubicBezTo>
                  <a:pt x="276" y="1892"/>
                  <a:pt x="271" y="1886"/>
                  <a:pt x="266" y="1880"/>
                </a:cubicBezTo>
                <a:cubicBezTo>
                  <a:pt x="263" y="1876"/>
                  <a:pt x="258" y="1876"/>
                  <a:pt x="254" y="1879"/>
                </a:cubicBezTo>
                <a:cubicBezTo>
                  <a:pt x="251" y="1881"/>
                  <a:pt x="250" y="1886"/>
                  <a:pt x="253" y="1890"/>
                </a:cubicBezTo>
                <a:cubicBezTo>
                  <a:pt x="258" y="1896"/>
                  <a:pt x="263" y="1902"/>
                  <a:pt x="268" y="1908"/>
                </a:cubicBezTo>
                <a:cubicBezTo>
                  <a:pt x="271" y="1912"/>
                  <a:pt x="276" y="1912"/>
                  <a:pt x="280" y="1909"/>
                </a:cubicBezTo>
                <a:cubicBezTo>
                  <a:pt x="283" y="1907"/>
                  <a:pt x="283" y="1902"/>
                  <a:pt x="281" y="1898"/>
                </a:cubicBezTo>
                <a:cubicBezTo>
                  <a:pt x="281" y="1898"/>
                  <a:pt x="281" y="1898"/>
                  <a:pt x="281" y="1898"/>
                </a:cubicBezTo>
                <a:moveTo>
                  <a:pt x="364" y="1988"/>
                </a:moveTo>
                <a:cubicBezTo>
                  <a:pt x="358" y="1982"/>
                  <a:pt x="352" y="1977"/>
                  <a:pt x="347" y="1971"/>
                </a:cubicBezTo>
                <a:cubicBezTo>
                  <a:pt x="344" y="1968"/>
                  <a:pt x="339" y="1968"/>
                  <a:pt x="335" y="1971"/>
                </a:cubicBezTo>
                <a:cubicBezTo>
                  <a:pt x="332" y="1974"/>
                  <a:pt x="332" y="1979"/>
                  <a:pt x="335" y="1982"/>
                </a:cubicBezTo>
                <a:cubicBezTo>
                  <a:pt x="341" y="1988"/>
                  <a:pt x="347" y="1994"/>
                  <a:pt x="352" y="1999"/>
                </a:cubicBezTo>
                <a:cubicBezTo>
                  <a:pt x="356" y="2002"/>
                  <a:pt x="361" y="2002"/>
                  <a:pt x="364" y="1999"/>
                </a:cubicBezTo>
                <a:cubicBezTo>
                  <a:pt x="367" y="1996"/>
                  <a:pt x="367" y="1991"/>
                  <a:pt x="364" y="1988"/>
                </a:cubicBezTo>
                <a:moveTo>
                  <a:pt x="456" y="2068"/>
                </a:moveTo>
                <a:cubicBezTo>
                  <a:pt x="449" y="2064"/>
                  <a:pt x="443" y="2059"/>
                  <a:pt x="437" y="2054"/>
                </a:cubicBezTo>
                <a:cubicBezTo>
                  <a:pt x="434" y="2051"/>
                  <a:pt x="429" y="2051"/>
                  <a:pt x="426" y="2055"/>
                </a:cubicBezTo>
                <a:cubicBezTo>
                  <a:pt x="423" y="2058"/>
                  <a:pt x="424" y="2063"/>
                  <a:pt x="427" y="2066"/>
                </a:cubicBezTo>
                <a:cubicBezTo>
                  <a:pt x="433" y="2071"/>
                  <a:pt x="439" y="2076"/>
                  <a:pt x="446" y="2081"/>
                </a:cubicBezTo>
                <a:cubicBezTo>
                  <a:pt x="449" y="2084"/>
                  <a:pt x="454" y="2083"/>
                  <a:pt x="457" y="2080"/>
                </a:cubicBezTo>
                <a:cubicBezTo>
                  <a:pt x="460" y="2076"/>
                  <a:pt x="459" y="2071"/>
                  <a:pt x="456" y="2068"/>
                </a:cubicBezTo>
                <a:moveTo>
                  <a:pt x="556" y="2139"/>
                </a:moveTo>
                <a:cubicBezTo>
                  <a:pt x="549" y="2135"/>
                  <a:pt x="542" y="2130"/>
                  <a:pt x="536" y="2126"/>
                </a:cubicBezTo>
                <a:cubicBezTo>
                  <a:pt x="532" y="2123"/>
                  <a:pt x="527" y="2125"/>
                  <a:pt x="525" y="2128"/>
                </a:cubicBezTo>
                <a:cubicBezTo>
                  <a:pt x="522" y="2132"/>
                  <a:pt x="523" y="2137"/>
                  <a:pt x="527" y="2139"/>
                </a:cubicBezTo>
                <a:cubicBezTo>
                  <a:pt x="534" y="2144"/>
                  <a:pt x="540" y="2148"/>
                  <a:pt x="547" y="2152"/>
                </a:cubicBezTo>
                <a:cubicBezTo>
                  <a:pt x="551" y="2155"/>
                  <a:pt x="556" y="2153"/>
                  <a:pt x="558" y="2150"/>
                </a:cubicBezTo>
                <a:cubicBezTo>
                  <a:pt x="561" y="2146"/>
                  <a:pt x="559" y="2141"/>
                  <a:pt x="556" y="2139"/>
                </a:cubicBezTo>
                <a:moveTo>
                  <a:pt x="663" y="2198"/>
                </a:moveTo>
                <a:cubicBezTo>
                  <a:pt x="656" y="2195"/>
                  <a:pt x="648" y="2191"/>
                  <a:pt x="641" y="2187"/>
                </a:cubicBezTo>
                <a:cubicBezTo>
                  <a:pt x="637" y="2185"/>
                  <a:pt x="633" y="2187"/>
                  <a:pt x="631" y="2191"/>
                </a:cubicBezTo>
                <a:cubicBezTo>
                  <a:pt x="629" y="2195"/>
                  <a:pt x="630" y="2200"/>
                  <a:pt x="634" y="2202"/>
                </a:cubicBezTo>
                <a:cubicBezTo>
                  <a:pt x="641" y="2205"/>
                  <a:pt x="648" y="2209"/>
                  <a:pt x="656" y="2212"/>
                </a:cubicBezTo>
                <a:cubicBezTo>
                  <a:pt x="660" y="2214"/>
                  <a:pt x="664" y="2213"/>
                  <a:pt x="666" y="2209"/>
                </a:cubicBezTo>
                <a:cubicBezTo>
                  <a:pt x="668" y="2205"/>
                  <a:pt x="667" y="2200"/>
                  <a:pt x="663" y="2198"/>
                </a:cubicBezTo>
                <a:moveTo>
                  <a:pt x="775" y="2246"/>
                </a:moveTo>
                <a:cubicBezTo>
                  <a:pt x="768" y="2243"/>
                  <a:pt x="761" y="2240"/>
                  <a:pt x="753" y="2237"/>
                </a:cubicBezTo>
                <a:cubicBezTo>
                  <a:pt x="749" y="2236"/>
                  <a:pt x="744" y="2238"/>
                  <a:pt x="743" y="2242"/>
                </a:cubicBezTo>
                <a:cubicBezTo>
                  <a:pt x="741" y="2246"/>
                  <a:pt x="743" y="2251"/>
                  <a:pt x="747" y="2252"/>
                </a:cubicBezTo>
                <a:cubicBezTo>
                  <a:pt x="755" y="2255"/>
                  <a:pt x="762" y="2258"/>
                  <a:pt x="770" y="2261"/>
                </a:cubicBezTo>
                <a:cubicBezTo>
                  <a:pt x="774" y="2262"/>
                  <a:pt x="779" y="2260"/>
                  <a:pt x="780" y="2256"/>
                </a:cubicBezTo>
                <a:cubicBezTo>
                  <a:pt x="782" y="2252"/>
                  <a:pt x="780" y="2247"/>
                  <a:pt x="775" y="2246"/>
                </a:cubicBezTo>
                <a:moveTo>
                  <a:pt x="892" y="2281"/>
                </a:moveTo>
                <a:cubicBezTo>
                  <a:pt x="885" y="2279"/>
                  <a:pt x="877" y="2277"/>
                  <a:pt x="869" y="2275"/>
                </a:cubicBezTo>
                <a:cubicBezTo>
                  <a:pt x="865" y="2274"/>
                  <a:pt x="861" y="2276"/>
                  <a:pt x="860" y="2281"/>
                </a:cubicBezTo>
                <a:cubicBezTo>
                  <a:pt x="859" y="2285"/>
                  <a:pt x="861" y="2289"/>
                  <a:pt x="865" y="2290"/>
                </a:cubicBezTo>
                <a:cubicBezTo>
                  <a:pt x="873" y="2292"/>
                  <a:pt x="881" y="2294"/>
                  <a:pt x="889" y="2296"/>
                </a:cubicBezTo>
                <a:cubicBezTo>
                  <a:pt x="893" y="2297"/>
                  <a:pt x="897" y="2295"/>
                  <a:pt x="898" y="2290"/>
                </a:cubicBezTo>
                <a:cubicBezTo>
                  <a:pt x="899" y="2286"/>
                  <a:pt x="897" y="2282"/>
                  <a:pt x="892" y="2281"/>
                </a:cubicBezTo>
                <a:moveTo>
                  <a:pt x="1013" y="2303"/>
                </a:moveTo>
                <a:cubicBezTo>
                  <a:pt x="1005" y="2302"/>
                  <a:pt x="997" y="2301"/>
                  <a:pt x="989" y="2300"/>
                </a:cubicBezTo>
                <a:cubicBezTo>
                  <a:pt x="985" y="2299"/>
                  <a:pt x="981" y="2302"/>
                  <a:pt x="980" y="2307"/>
                </a:cubicBezTo>
                <a:cubicBezTo>
                  <a:pt x="979" y="2311"/>
                  <a:pt x="982" y="2315"/>
                  <a:pt x="987" y="2316"/>
                </a:cubicBezTo>
                <a:cubicBezTo>
                  <a:pt x="995" y="2317"/>
                  <a:pt x="1003" y="2318"/>
                  <a:pt x="1010" y="2319"/>
                </a:cubicBezTo>
                <a:cubicBezTo>
                  <a:pt x="1015" y="2320"/>
                  <a:pt x="1019" y="2317"/>
                  <a:pt x="1019" y="2312"/>
                </a:cubicBezTo>
                <a:cubicBezTo>
                  <a:pt x="1020" y="2308"/>
                  <a:pt x="1017" y="2304"/>
                  <a:pt x="1013" y="2303"/>
                </a:cubicBezTo>
                <a:moveTo>
                  <a:pt x="1134" y="2313"/>
                </a:moveTo>
                <a:cubicBezTo>
                  <a:pt x="1127" y="2313"/>
                  <a:pt x="1119" y="2312"/>
                  <a:pt x="1111" y="2312"/>
                </a:cubicBezTo>
                <a:cubicBezTo>
                  <a:pt x="1106" y="2312"/>
                  <a:pt x="1103" y="2315"/>
                  <a:pt x="1102" y="2319"/>
                </a:cubicBezTo>
                <a:cubicBezTo>
                  <a:pt x="1102" y="2324"/>
                  <a:pt x="1106" y="2328"/>
                  <a:pt x="1110" y="2328"/>
                </a:cubicBezTo>
                <a:cubicBezTo>
                  <a:pt x="1118" y="2328"/>
                  <a:pt x="1126" y="2329"/>
                  <a:pt x="1134" y="2329"/>
                </a:cubicBezTo>
                <a:cubicBezTo>
                  <a:pt x="1138" y="2329"/>
                  <a:pt x="1142" y="2325"/>
                  <a:pt x="1142" y="2321"/>
                </a:cubicBezTo>
                <a:cubicBezTo>
                  <a:pt x="1142" y="2316"/>
                  <a:pt x="1139" y="2313"/>
                  <a:pt x="1134" y="2313"/>
                </a:cubicBezTo>
                <a:moveTo>
                  <a:pt x="1257" y="2309"/>
                </a:moveTo>
                <a:cubicBezTo>
                  <a:pt x="1249" y="2310"/>
                  <a:pt x="1241" y="2311"/>
                  <a:pt x="1233" y="2311"/>
                </a:cubicBezTo>
                <a:cubicBezTo>
                  <a:pt x="1229" y="2311"/>
                  <a:pt x="1225" y="2315"/>
                  <a:pt x="1226" y="2320"/>
                </a:cubicBezTo>
                <a:cubicBezTo>
                  <a:pt x="1226" y="2324"/>
                  <a:pt x="1230" y="2327"/>
                  <a:pt x="1234" y="2327"/>
                </a:cubicBezTo>
                <a:cubicBezTo>
                  <a:pt x="1242" y="2327"/>
                  <a:pt x="1250" y="2326"/>
                  <a:pt x="1258" y="2325"/>
                </a:cubicBezTo>
                <a:cubicBezTo>
                  <a:pt x="1262" y="2325"/>
                  <a:pt x="1266" y="2321"/>
                  <a:pt x="1265" y="2317"/>
                </a:cubicBezTo>
                <a:cubicBezTo>
                  <a:pt x="1265" y="2312"/>
                  <a:pt x="1261" y="2309"/>
                  <a:pt x="1257" y="2309"/>
                </a:cubicBezTo>
                <a:moveTo>
                  <a:pt x="1378" y="2293"/>
                </a:moveTo>
                <a:cubicBezTo>
                  <a:pt x="1370" y="2295"/>
                  <a:pt x="1362" y="2296"/>
                  <a:pt x="1354" y="2297"/>
                </a:cubicBezTo>
                <a:cubicBezTo>
                  <a:pt x="1350" y="2298"/>
                  <a:pt x="1347" y="2302"/>
                  <a:pt x="1348" y="2307"/>
                </a:cubicBezTo>
                <a:cubicBezTo>
                  <a:pt x="1349" y="2311"/>
                  <a:pt x="1353" y="2314"/>
                  <a:pt x="1357" y="2313"/>
                </a:cubicBezTo>
                <a:cubicBezTo>
                  <a:pt x="1365" y="2312"/>
                  <a:pt x="1373" y="2311"/>
                  <a:pt x="1381" y="2309"/>
                </a:cubicBezTo>
                <a:cubicBezTo>
                  <a:pt x="1385" y="2308"/>
                  <a:pt x="1388" y="2304"/>
                  <a:pt x="1387" y="2300"/>
                </a:cubicBezTo>
                <a:cubicBezTo>
                  <a:pt x="1386" y="2295"/>
                  <a:pt x="1382" y="2292"/>
                  <a:pt x="1378" y="2293"/>
                </a:cubicBezTo>
                <a:moveTo>
                  <a:pt x="1497" y="2264"/>
                </a:moveTo>
                <a:cubicBezTo>
                  <a:pt x="1489" y="2267"/>
                  <a:pt x="1481" y="2269"/>
                  <a:pt x="1474" y="2271"/>
                </a:cubicBezTo>
                <a:cubicBezTo>
                  <a:pt x="1470" y="2272"/>
                  <a:pt x="1467" y="2277"/>
                  <a:pt x="1468" y="2281"/>
                </a:cubicBezTo>
                <a:cubicBezTo>
                  <a:pt x="1469" y="2285"/>
                  <a:pt x="1474" y="2288"/>
                  <a:pt x="1478" y="2286"/>
                </a:cubicBezTo>
                <a:cubicBezTo>
                  <a:pt x="1486" y="2284"/>
                  <a:pt x="1493" y="2282"/>
                  <a:pt x="1501" y="2280"/>
                </a:cubicBezTo>
                <a:cubicBezTo>
                  <a:pt x="1505" y="2278"/>
                  <a:pt x="1508" y="2274"/>
                  <a:pt x="1506" y="2270"/>
                </a:cubicBezTo>
                <a:cubicBezTo>
                  <a:pt x="1505" y="2265"/>
                  <a:pt x="1501" y="2263"/>
                  <a:pt x="1497" y="2264"/>
                </a:cubicBezTo>
                <a:cubicBezTo>
                  <a:pt x="1497" y="2264"/>
                  <a:pt x="1497" y="2264"/>
                  <a:pt x="1497" y="2264"/>
                </a:cubicBezTo>
                <a:moveTo>
                  <a:pt x="1611" y="2223"/>
                </a:moveTo>
                <a:cubicBezTo>
                  <a:pt x="1604" y="2226"/>
                  <a:pt x="1597" y="2229"/>
                  <a:pt x="1590" y="2232"/>
                </a:cubicBezTo>
                <a:cubicBezTo>
                  <a:pt x="1585" y="2233"/>
                  <a:pt x="1583" y="2238"/>
                  <a:pt x="1585" y="2242"/>
                </a:cubicBezTo>
                <a:cubicBezTo>
                  <a:pt x="1587" y="2246"/>
                  <a:pt x="1591" y="2248"/>
                  <a:pt x="1596" y="2247"/>
                </a:cubicBezTo>
                <a:cubicBezTo>
                  <a:pt x="1603" y="2244"/>
                  <a:pt x="1610" y="2241"/>
                  <a:pt x="1618" y="2238"/>
                </a:cubicBezTo>
                <a:cubicBezTo>
                  <a:pt x="1622" y="2236"/>
                  <a:pt x="1624" y="2231"/>
                  <a:pt x="1622" y="2227"/>
                </a:cubicBezTo>
                <a:cubicBezTo>
                  <a:pt x="1620" y="2223"/>
                  <a:pt x="1615" y="2221"/>
                  <a:pt x="1611" y="2223"/>
                </a:cubicBezTo>
                <a:moveTo>
                  <a:pt x="1721" y="2169"/>
                </a:moveTo>
                <a:cubicBezTo>
                  <a:pt x="1714" y="2173"/>
                  <a:pt x="1707" y="2177"/>
                  <a:pt x="1700" y="2181"/>
                </a:cubicBezTo>
                <a:cubicBezTo>
                  <a:pt x="1697" y="2183"/>
                  <a:pt x="1695" y="2188"/>
                  <a:pt x="1697" y="2191"/>
                </a:cubicBezTo>
                <a:cubicBezTo>
                  <a:pt x="1699" y="2195"/>
                  <a:pt x="1704" y="2197"/>
                  <a:pt x="1708" y="2195"/>
                </a:cubicBezTo>
                <a:cubicBezTo>
                  <a:pt x="1715" y="2191"/>
                  <a:pt x="1722" y="2187"/>
                  <a:pt x="1729" y="2183"/>
                </a:cubicBezTo>
                <a:cubicBezTo>
                  <a:pt x="1733" y="2181"/>
                  <a:pt x="1734" y="2176"/>
                  <a:pt x="1732" y="2172"/>
                </a:cubicBezTo>
                <a:cubicBezTo>
                  <a:pt x="1730" y="2169"/>
                  <a:pt x="1725" y="2167"/>
                  <a:pt x="1721" y="2169"/>
                </a:cubicBezTo>
                <a:moveTo>
                  <a:pt x="1825" y="2104"/>
                </a:moveTo>
                <a:cubicBezTo>
                  <a:pt x="1818" y="2109"/>
                  <a:pt x="1812" y="2113"/>
                  <a:pt x="1805" y="2118"/>
                </a:cubicBezTo>
                <a:cubicBezTo>
                  <a:pt x="1802" y="2120"/>
                  <a:pt x="1801" y="2125"/>
                  <a:pt x="1803" y="2129"/>
                </a:cubicBezTo>
                <a:cubicBezTo>
                  <a:pt x="1806" y="2133"/>
                  <a:pt x="1810" y="2134"/>
                  <a:pt x="1814" y="2131"/>
                </a:cubicBezTo>
                <a:cubicBezTo>
                  <a:pt x="1821" y="2127"/>
                  <a:pt x="1827" y="2122"/>
                  <a:pt x="1834" y="2118"/>
                </a:cubicBezTo>
                <a:cubicBezTo>
                  <a:pt x="1837" y="2115"/>
                  <a:pt x="1838" y="2110"/>
                  <a:pt x="1836" y="2106"/>
                </a:cubicBezTo>
                <a:cubicBezTo>
                  <a:pt x="1833" y="2103"/>
                  <a:pt x="1828" y="2102"/>
                  <a:pt x="1825" y="2104"/>
                </a:cubicBezTo>
                <a:cubicBezTo>
                  <a:pt x="1825" y="2104"/>
                  <a:pt x="1825" y="2104"/>
                  <a:pt x="1825" y="2104"/>
                </a:cubicBezTo>
                <a:moveTo>
                  <a:pt x="1921" y="2029"/>
                </a:moveTo>
                <a:cubicBezTo>
                  <a:pt x="1915" y="2034"/>
                  <a:pt x="1909" y="2039"/>
                  <a:pt x="1903" y="2044"/>
                </a:cubicBezTo>
                <a:cubicBezTo>
                  <a:pt x="1899" y="2047"/>
                  <a:pt x="1899" y="2052"/>
                  <a:pt x="1902" y="2056"/>
                </a:cubicBezTo>
                <a:cubicBezTo>
                  <a:pt x="1905" y="2059"/>
                  <a:pt x="1910" y="2059"/>
                  <a:pt x="1913" y="2057"/>
                </a:cubicBezTo>
                <a:cubicBezTo>
                  <a:pt x="1919" y="2051"/>
                  <a:pt x="1925" y="2046"/>
                  <a:pt x="1931" y="2041"/>
                </a:cubicBezTo>
                <a:cubicBezTo>
                  <a:pt x="1935" y="2038"/>
                  <a:pt x="1935" y="2033"/>
                  <a:pt x="1932" y="2030"/>
                </a:cubicBezTo>
                <a:cubicBezTo>
                  <a:pt x="1929" y="2026"/>
                  <a:pt x="1924" y="2026"/>
                  <a:pt x="1921" y="2029"/>
                </a:cubicBezTo>
                <a:moveTo>
                  <a:pt x="2008" y="1944"/>
                </a:moveTo>
                <a:cubicBezTo>
                  <a:pt x="2003" y="1949"/>
                  <a:pt x="1998" y="1955"/>
                  <a:pt x="1992" y="1961"/>
                </a:cubicBezTo>
                <a:cubicBezTo>
                  <a:pt x="1989" y="1964"/>
                  <a:pt x="1989" y="1969"/>
                  <a:pt x="1992" y="1972"/>
                </a:cubicBezTo>
                <a:cubicBezTo>
                  <a:pt x="1995" y="1975"/>
                  <a:pt x="2001" y="1975"/>
                  <a:pt x="2004" y="1972"/>
                </a:cubicBezTo>
                <a:cubicBezTo>
                  <a:pt x="2009" y="1966"/>
                  <a:pt x="2015" y="1960"/>
                  <a:pt x="2020" y="1954"/>
                </a:cubicBezTo>
                <a:cubicBezTo>
                  <a:pt x="2023" y="1951"/>
                  <a:pt x="2023" y="1946"/>
                  <a:pt x="2020" y="1943"/>
                </a:cubicBezTo>
                <a:cubicBezTo>
                  <a:pt x="2016" y="1940"/>
                  <a:pt x="2011" y="1940"/>
                  <a:pt x="2008" y="1944"/>
                </a:cubicBezTo>
                <a:moveTo>
                  <a:pt x="2086" y="1850"/>
                </a:moveTo>
                <a:cubicBezTo>
                  <a:pt x="2082" y="1856"/>
                  <a:pt x="2077" y="1862"/>
                  <a:pt x="2072" y="1868"/>
                </a:cubicBezTo>
                <a:cubicBezTo>
                  <a:pt x="2069" y="1872"/>
                  <a:pt x="2070" y="1877"/>
                  <a:pt x="2073" y="1880"/>
                </a:cubicBezTo>
                <a:cubicBezTo>
                  <a:pt x="2077" y="1882"/>
                  <a:pt x="2082" y="1882"/>
                  <a:pt x="2085" y="1878"/>
                </a:cubicBezTo>
                <a:cubicBezTo>
                  <a:pt x="2090" y="1872"/>
                  <a:pt x="2094" y="1866"/>
                  <a:pt x="2099" y="1859"/>
                </a:cubicBezTo>
                <a:cubicBezTo>
                  <a:pt x="2102" y="1856"/>
                  <a:pt x="2101" y="1851"/>
                  <a:pt x="2098" y="1848"/>
                </a:cubicBezTo>
                <a:cubicBezTo>
                  <a:pt x="2094" y="1845"/>
                  <a:pt x="2089" y="1846"/>
                  <a:pt x="2086" y="1850"/>
                </a:cubicBezTo>
                <a:cubicBezTo>
                  <a:pt x="2086" y="1850"/>
                  <a:pt x="2086" y="1850"/>
                  <a:pt x="2086" y="1850"/>
                </a:cubicBezTo>
                <a:moveTo>
                  <a:pt x="2154" y="1748"/>
                </a:moveTo>
                <a:cubicBezTo>
                  <a:pt x="2150" y="1754"/>
                  <a:pt x="2146" y="1761"/>
                  <a:pt x="2142" y="1768"/>
                </a:cubicBezTo>
                <a:cubicBezTo>
                  <a:pt x="2140" y="1772"/>
                  <a:pt x="2141" y="1777"/>
                  <a:pt x="2144" y="1779"/>
                </a:cubicBezTo>
                <a:cubicBezTo>
                  <a:pt x="2148" y="1781"/>
                  <a:pt x="2153" y="1780"/>
                  <a:pt x="2155" y="1776"/>
                </a:cubicBezTo>
                <a:cubicBezTo>
                  <a:pt x="2160" y="1770"/>
                  <a:pt x="2164" y="1763"/>
                  <a:pt x="2168" y="1756"/>
                </a:cubicBezTo>
                <a:cubicBezTo>
                  <a:pt x="2170" y="1752"/>
                  <a:pt x="2169" y="1747"/>
                  <a:pt x="2165" y="1745"/>
                </a:cubicBezTo>
                <a:cubicBezTo>
                  <a:pt x="2161" y="1743"/>
                  <a:pt x="2156" y="1744"/>
                  <a:pt x="2154" y="1748"/>
                </a:cubicBezTo>
                <a:moveTo>
                  <a:pt x="2211" y="1639"/>
                </a:moveTo>
                <a:cubicBezTo>
                  <a:pt x="2207" y="1646"/>
                  <a:pt x="2204" y="1654"/>
                  <a:pt x="2201" y="1661"/>
                </a:cubicBezTo>
                <a:cubicBezTo>
                  <a:pt x="2199" y="1665"/>
                  <a:pt x="2200" y="1669"/>
                  <a:pt x="2204" y="1671"/>
                </a:cubicBezTo>
                <a:cubicBezTo>
                  <a:pt x="2208" y="1673"/>
                  <a:pt x="2213" y="1672"/>
                  <a:pt x="2215" y="1668"/>
                </a:cubicBezTo>
                <a:cubicBezTo>
                  <a:pt x="2218" y="1660"/>
                  <a:pt x="2222" y="1653"/>
                  <a:pt x="2225" y="1646"/>
                </a:cubicBezTo>
                <a:cubicBezTo>
                  <a:pt x="2227" y="1642"/>
                  <a:pt x="2225" y="1637"/>
                  <a:pt x="2221" y="1635"/>
                </a:cubicBezTo>
                <a:cubicBezTo>
                  <a:pt x="2217" y="1633"/>
                  <a:pt x="2212" y="1635"/>
                  <a:pt x="2211" y="1639"/>
                </a:cubicBezTo>
                <a:moveTo>
                  <a:pt x="2255" y="1525"/>
                </a:moveTo>
                <a:cubicBezTo>
                  <a:pt x="2253" y="1533"/>
                  <a:pt x="2250" y="1540"/>
                  <a:pt x="2247" y="1548"/>
                </a:cubicBezTo>
                <a:cubicBezTo>
                  <a:pt x="2246" y="1552"/>
                  <a:pt x="2248" y="1556"/>
                  <a:pt x="2252" y="1558"/>
                </a:cubicBezTo>
                <a:cubicBezTo>
                  <a:pt x="2257" y="1559"/>
                  <a:pt x="2261" y="1557"/>
                  <a:pt x="2263" y="1553"/>
                </a:cubicBezTo>
                <a:cubicBezTo>
                  <a:pt x="2265" y="1545"/>
                  <a:pt x="2268" y="1538"/>
                  <a:pt x="2270" y="1530"/>
                </a:cubicBezTo>
                <a:cubicBezTo>
                  <a:pt x="2272" y="1526"/>
                  <a:pt x="2269" y="1522"/>
                  <a:pt x="2265" y="1520"/>
                </a:cubicBezTo>
                <a:cubicBezTo>
                  <a:pt x="2261" y="1519"/>
                  <a:pt x="2257" y="1521"/>
                  <a:pt x="2255" y="1525"/>
                </a:cubicBezTo>
                <a:moveTo>
                  <a:pt x="2287" y="1407"/>
                </a:moveTo>
                <a:cubicBezTo>
                  <a:pt x="2286" y="1415"/>
                  <a:pt x="2284" y="1423"/>
                  <a:pt x="2282" y="1430"/>
                </a:cubicBezTo>
                <a:cubicBezTo>
                  <a:pt x="2281" y="1435"/>
                  <a:pt x="2284" y="1439"/>
                  <a:pt x="2288" y="1440"/>
                </a:cubicBezTo>
                <a:cubicBezTo>
                  <a:pt x="2292" y="1441"/>
                  <a:pt x="2297" y="1438"/>
                  <a:pt x="2298" y="1434"/>
                </a:cubicBezTo>
                <a:cubicBezTo>
                  <a:pt x="2299" y="1426"/>
                  <a:pt x="2301" y="1418"/>
                  <a:pt x="2303" y="1411"/>
                </a:cubicBezTo>
                <a:cubicBezTo>
                  <a:pt x="2304" y="1406"/>
                  <a:pt x="2301" y="1402"/>
                  <a:pt x="2297" y="1401"/>
                </a:cubicBezTo>
                <a:cubicBezTo>
                  <a:pt x="2292" y="1400"/>
                  <a:pt x="2288" y="1403"/>
                  <a:pt x="2287" y="1407"/>
                </a:cubicBezTo>
                <a:moveTo>
                  <a:pt x="2307" y="1287"/>
                </a:moveTo>
                <a:cubicBezTo>
                  <a:pt x="2306" y="1294"/>
                  <a:pt x="2305" y="1302"/>
                  <a:pt x="2304" y="1310"/>
                </a:cubicBezTo>
                <a:cubicBezTo>
                  <a:pt x="2303" y="1314"/>
                  <a:pt x="2306" y="1318"/>
                  <a:pt x="2311" y="1319"/>
                </a:cubicBezTo>
                <a:cubicBezTo>
                  <a:pt x="2315" y="1320"/>
                  <a:pt x="2319" y="1317"/>
                  <a:pt x="2320" y="1312"/>
                </a:cubicBezTo>
                <a:cubicBezTo>
                  <a:pt x="2321" y="1304"/>
                  <a:pt x="2322" y="1296"/>
                  <a:pt x="2322" y="1288"/>
                </a:cubicBezTo>
                <a:cubicBezTo>
                  <a:pt x="2323" y="1284"/>
                  <a:pt x="2320" y="1280"/>
                  <a:pt x="2315" y="1279"/>
                </a:cubicBezTo>
                <a:cubicBezTo>
                  <a:pt x="2311" y="1279"/>
                  <a:pt x="2307" y="1282"/>
                  <a:pt x="2307" y="1287"/>
                </a:cubicBezTo>
              </a:path>
            </a:pathLst>
          </a:custGeom>
          <a:solidFill>
            <a:schemeClr val="bg1">
              <a:lumMod val="95000"/>
            </a:schemeClr>
          </a:solidFill>
          <a:ln>
            <a:noFill/>
          </a:ln>
        </p:spPr>
        <p:txBody>
          <a:bodyPr anchor="ctr"/>
          <a:lstStyle/>
          <a:p>
            <a:pPr algn="ctr"/>
            <a:endParaRPr/>
          </a:p>
        </p:txBody>
      </p:sp>
      <p:sp>
        <p:nvSpPr>
          <p:cNvPr id="6" name="ïšḷiḋe">
            <a:extLst>
              <a:ext uri="{FF2B5EF4-FFF2-40B4-BE49-F238E27FC236}">
                <a16:creationId xmlns:a16="http://schemas.microsoft.com/office/drawing/2014/main" id="{C028AAD3-B0DA-407B-9D4E-04BFF42EF4C9}"/>
              </a:ext>
            </a:extLst>
          </p:cNvPr>
          <p:cNvSpPr/>
          <p:nvPr/>
        </p:nvSpPr>
        <p:spPr bwMode="auto">
          <a:xfrm>
            <a:off x="3817654" y="3337468"/>
            <a:ext cx="4562688" cy="4559063"/>
          </a:xfrm>
          <a:custGeom>
            <a:avLst/>
            <a:gdLst>
              <a:gd name="T0" fmla="*/ 2129 w 2129"/>
              <a:gd name="T1" fmla="*/ 1064 h 2127"/>
              <a:gd name="T2" fmla="*/ 2117 w 2129"/>
              <a:gd name="T3" fmla="*/ 970 h 2127"/>
              <a:gd name="T4" fmla="*/ 2089 w 2129"/>
              <a:gd name="T5" fmla="*/ 843 h 2127"/>
              <a:gd name="T6" fmla="*/ 2049 w 2129"/>
              <a:gd name="T7" fmla="*/ 703 h 2127"/>
              <a:gd name="T8" fmla="*/ 2049 w 2129"/>
              <a:gd name="T9" fmla="*/ 703 h 2127"/>
              <a:gd name="T10" fmla="*/ 2004 w 2129"/>
              <a:gd name="T11" fmla="*/ 581 h 2127"/>
              <a:gd name="T12" fmla="*/ 1953 w 2129"/>
              <a:gd name="T13" fmla="*/ 477 h 2127"/>
              <a:gd name="T14" fmla="*/ 1894 w 2129"/>
              <a:gd name="T15" fmla="*/ 397 h 2127"/>
              <a:gd name="T16" fmla="*/ 1811 w 2129"/>
              <a:gd name="T17" fmla="*/ 316 h 2127"/>
              <a:gd name="T18" fmla="*/ 1708 w 2129"/>
              <a:gd name="T19" fmla="*/ 236 h 2127"/>
              <a:gd name="T20" fmla="*/ 1587 w 2129"/>
              <a:gd name="T21" fmla="*/ 155 h 2127"/>
              <a:gd name="T22" fmla="*/ 1587 w 2129"/>
              <a:gd name="T23" fmla="*/ 155 h 2127"/>
              <a:gd name="T24" fmla="*/ 1474 w 2129"/>
              <a:gd name="T25" fmla="*/ 90 h 2127"/>
              <a:gd name="T26" fmla="*/ 1368 w 2129"/>
              <a:gd name="T27" fmla="*/ 43 h 2127"/>
              <a:gd name="T28" fmla="*/ 1271 w 2129"/>
              <a:gd name="T29" fmla="*/ 19 h 2127"/>
              <a:gd name="T30" fmla="*/ 1156 w 2129"/>
              <a:gd name="T31" fmla="*/ 11 h 2127"/>
              <a:gd name="T32" fmla="*/ 1025 w 2129"/>
              <a:gd name="T33" fmla="*/ 16 h 2127"/>
              <a:gd name="T34" fmla="*/ 881 w 2129"/>
              <a:gd name="T35" fmla="*/ 32 h 2127"/>
              <a:gd name="T36" fmla="*/ 881 w 2129"/>
              <a:gd name="T37" fmla="*/ 32 h 2127"/>
              <a:gd name="T38" fmla="*/ 752 w 2129"/>
              <a:gd name="T39" fmla="*/ 54 h 2127"/>
              <a:gd name="T40" fmla="*/ 641 w 2129"/>
              <a:gd name="T41" fmla="*/ 87 h 2127"/>
              <a:gd name="T42" fmla="*/ 552 w 2129"/>
              <a:gd name="T43" fmla="*/ 131 h 2127"/>
              <a:gd name="T44" fmla="*/ 458 w 2129"/>
              <a:gd name="T45" fmla="*/ 199 h 2127"/>
              <a:gd name="T46" fmla="*/ 361 w 2129"/>
              <a:gd name="T47" fmla="*/ 286 h 2127"/>
              <a:gd name="T48" fmla="*/ 261 w 2129"/>
              <a:gd name="T49" fmla="*/ 391 h 2127"/>
              <a:gd name="T50" fmla="*/ 261 w 2129"/>
              <a:gd name="T51" fmla="*/ 391 h 2127"/>
              <a:gd name="T52" fmla="*/ 177 w 2129"/>
              <a:gd name="T53" fmla="*/ 491 h 2127"/>
              <a:gd name="T54" fmla="*/ 113 w 2129"/>
              <a:gd name="T55" fmla="*/ 587 h 2127"/>
              <a:gd name="T56" fmla="*/ 72 w 2129"/>
              <a:gd name="T57" fmla="*/ 678 h 2127"/>
              <a:gd name="T58" fmla="*/ 44 w 2129"/>
              <a:gd name="T59" fmla="*/ 790 h 2127"/>
              <a:gd name="T60" fmla="*/ 26 w 2129"/>
              <a:gd name="T61" fmla="*/ 920 h 2127"/>
              <a:gd name="T62" fmla="*/ 16 w 2129"/>
              <a:gd name="T63" fmla="*/ 1065 h 2127"/>
              <a:gd name="T64" fmla="*/ 0 w 2129"/>
              <a:gd name="T65" fmla="*/ 1065 h 2127"/>
              <a:gd name="T66" fmla="*/ 5 w 2129"/>
              <a:gd name="T67" fmla="*/ 1165 h 2127"/>
              <a:gd name="T68" fmla="*/ 30 w 2129"/>
              <a:gd name="T69" fmla="*/ 1277 h 2127"/>
              <a:gd name="T70" fmla="*/ 72 w 2129"/>
              <a:gd name="T71" fmla="*/ 1401 h 2127"/>
              <a:gd name="T72" fmla="*/ 128 w 2129"/>
              <a:gd name="T73" fmla="*/ 1535 h 2127"/>
              <a:gd name="T74" fmla="*/ 128 w 2129"/>
              <a:gd name="T75" fmla="*/ 1535 h 2127"/>
              <a:gd name="T76" fmla="*/ 187 w 2129"/>
              <a:gd name="T77" fmla="*/ 1652 h 2127"/>
              <a:gd name="T78" fmla="*/ 250 w 2129"/>
              <a:gd name="T79" fmla="*/ 1748 h 2127"/>
              <a:gd name="T80" fmla="*/ 317 w 2129"/>
              <a:gd name="T81" fmla="*/ 1822 h 2127"/>
              <a:gd name="T82" fmla="*/ 409 w 2129"/>
              <a:gd name="T83" fmla="*/ 1892 h 2127"/>
              <a:gd name="T84" fmla="*/ 520 w 2129"/>
              <a:gd name="T85" fmla="*/ 1960 h 2127"/>
              <a:gd name="T86" fmla="*/ 650 w 2129"/>
              <a:gd name="T87" fmla="*/ 2027 h 2127"/>
              <a:gd name="T88" fmla="*/ 650 w 2129"/>
              <a:gd name="T89" fmla="*/ 2027 h 2127"/>
              <a:gd name="T90" fmla="*/ 770 w 2129"/>
              <a:gd name="T91" fmla="*/ 2078 h 2127"/>
              <a:gd name="T92" fmla="*/ 880 w 2129"/>
              <a:gd name="T93" fmla="*/ 2112 h 2127"/>
              <a:gd name="T94" fmla="*/ 979 w 2129"/>
              <a:gd name="T95" fmla="*/ 2125 h 2127"/>
              <a:gd name="T96" fmla="*/ 1095 w 2129"/>
              <a:gd name="T97" fmla="*/ 2120 h 2127"/>
              <a:gd name="T98" fmla="*/ 1224 w 2129"/>
              <a:gd name="T99" fmla="*/ 2100 h 2127"/>
              <a:gd name="T100" fmla="*/ 1366 w 2129"/>
              <a:gd name="T101" fmla="*/ 2068 h 2127"/>
              <a:gd name="T102" fmla="*/ 1366 w 2129"/>
              <a:gd name="T103" fmla="*/ 2068 h 2127"/>
              <a:gd name="T104" fmla="*/ 1490 w 2129"/>
              <a:gd name="T105" fmla="*/ 2031 h 2127"/>
              <a:gd name="T106" fmla="*/ 1597 w 2129"/>
              <a:gd name="T107" fmla="*/ 1985 h 2127"/>
              <a:gd name="T108" fmla="*/ 1681 w 2129"/>
              <a:gd name="T109" fmla="*/ 1931 h 2127"/>
              <a:gd name="T110" fmla="*/ 1766 w 2129"/>
              <a:gd name="T111" fmla="*/ 1853 h 2127"/>
              <a:gd name="T112" fmla="*/ 1852 w 2129"/>
              <a:gd name="T113" fmla="*/ 1755 h 2127"/>
              <a:gd name="T114" fmla="*/ 1940 w 2129"/>
              <a:gd name="T115" fmla="*/ 1640 h 2127"/>
              <a:gd name="T116" fmla="*/ 1940 w 2129"/>
              <a:gd name="T117" fmla="*/ 1640 h 2127"/>
              <a:gd name="T118" fmla="*/ 2012 w 2129"/>
              <a:gd name="T119" fmla="*/ 1531 h 2127"/>
              <a:gd name="T120" fmla="*/ 2065 w 2129"/>
              <a:gd name="T121" fmla="*/ 1428 h 2127"/>
              <a:gd name="T122" fmla="*/ 2094 w 2129"/>
              <a:gd name="T123" fmla="*/ 1332 h 2127"/>
              <a:gd name="T124" fmla="*/ 2110 w 2129"/>
              <a:gd name="T125" fmla="*/ 1218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9" h="2127">
                <a:moveTo>
                  <a:pt x="2113" y="1061"/>
                </a:moveTo>
                <a:cubicBezTo>
                  <a:pt x="2113" y="1062"/>
                  <a:pt x="2113" y="1063"/>
                  <a:pt x="2113" y="1064"/>
                </a:cubicBezTo>
                <a:cubicBezTo>
                  <a:pt x="2113" y="1072"/>
                  <a:pt x="2113" y="1079"/>
                  <a:pt x="2112" y="1087"/>
                </a:cubicBezTo>
                <a:cubicBezTo>
                  <a:pt x="2112" y="1092"/>
                  <a:pt x="2116" y="1095"/>
                  <a:pt x="2120" y="1096"/>
                </a:cubicBezTo>
                <a:cubicBezTo>
                  <a:pt x="2125" y="1096"/>
                  <a:pt x="2128" y="1092"/>
                  <a:pt x="2128" y="1088"/>
                </a:cubicBezTo>
                <a:cubicBezTo>
                  <a:pt x="2129" y="1080"/>
                  <a:pt x="2129" y="1072"/>
                  <a:pt x="2129" y="1064"/>
                </a:cubicBezTo>
                <a:cubicBezTo>
                  <a:pt x="2129" y="1063"/>
                  <a:pt x="2129" y="1062"/>
                  <a:pt x="2129" y="1061"/>
                </a:cubicBezTo>
                <a:cubicBezTo>
                  <a:pt x="2129" y="1057"/>
                  <a:pt x="2125" y="1053"/>
                  <a:pt x="2121" y="1053"/>
                </a:cubicBezTo>
                <a:cubicBezTo>
                  <a:pt x="2116" y="1053"/>
                  <a:pt x="2113" y="1057"/>
                  <a:pt x="2113" y="1061"/>
                </a:cubicBezTo>
                <a:close/>
                <a:moveTo>
                  <a:pt x="2105" y="940"/>
                </a:moveTo>
                <a:cubicBezTo>
                  <a:pt x="2106" y="948"/>
                  <a:pt x="2107" y="955"/>
                  <a:pt x="2108" y="963"/>
                </a:cubicBezTo>
                <a:cubicBezTo>
                  <a:pt x="2108" y="968"/>
                  <a:pt x="2112" y="971"/>
                  <a:pt x="2117" y="970"/>
                </a:cubicBezTo>
                <a:cubicBezTo>
                  <a:pt x="2121" y="970"/>
                  <a:pt x="2124" y="966"/>
                  <a:pt x="2124" y="962"/>
                </a:cubicBezTo>
                <a:cubicBezTo>
                  <a:pt x="2123" y="954"/>
                  <a:pt x="2122" y="946"/>
                  <a:pt x="2121" y="938"/>
                </a:cubicBezTo>
                <a:cubicBezTo>
                  <a:pt x="2121" y="933"/>
                  <a:pt x="2117" y="930"/>
                  <a:pt x="2112" y="931"/>
                </a:cubicBezTo>
                <a:cubicBezTo>
                  <a:pt x="2108" y="931"/>
                  <a:pt x="2105" y="935"/>
                  <a:pt x="2105" y="940"/>
                </a:cubicBezTo>
                <a:close/>
                <a:moveTo>
                  <a:pt x="2084" y="820"/>
                </a:moveTo>
                <a:cubicBezTo>
                  <a:pt x="2086" y="827"/>
                  <a:pt x="2088" y="835"/>
                  <a:pt x="2089" y="843"/>
                </a:cubicBezTo>
                <a:cubicBezTo>
                  <a:pt x="2090" y="847"/>
                  <a:pt x="2095" y="850"/>
                  <a:pt x="2099" y="849"/>
                </a:cubicBezTo>
                <a:cubicBezTo>
                  <a:pt x="2103" y="848"/>
                  <a:pt x="2106" y="844"/>
                  <a:pt x="2105" y="839"/>
                </a:cubicBezTo>
                <a:cubicBezTo>
                  <a:pt x="2103" y="832"/>
                  <a:pt x="2102" y="824"/>
                  <a:pt x="2100" y="816"/>
                </a:cubicBezTo>
                <a:cubicBezTo>
                  <a:pt x="2099" y="812"/>
                  <a:pt x="2094" y="809"/>
                  <a:pt x="2090" y="810"/>
                </a:cubicBezTo>
                <a:cubicBezTo>
                  <a:pt x="2086" y="811"/>
                  <a:pt x="2083" y="815"/>
                  <a:pt x="2084" y="820"/>
                </a:cubicBezTo>
                <a:close/>
                <a:moveTo>
                  <a:pt x="2049" y="703"/>
                </a:moveTo>
                <a:cubicBezTo>
                  <a:pt x="2052" y="710"/>
                  <a:pt x="2054" y="718"/>
                  <a:pt x="2057" y="725"/>
                </a:cubicBezTo>
                <a:cubicBezTo>
                  <a:pt x="2058" y="730"/>
                  <a:pt x="2063" y="732"/>
                  <a:pt x="2067" y="730"/>
                </a:cubicBezTo>
                <a:cubicBezTo>
                  <a:pt x="2071" y="729"/>
                  <a:pt x="2073" y="724"/>
                  <a:pt x="2072" y="720"/>
                </a:cubicBezTo>
                <a:cubicBezTo>
                  <a:pt x="2069" y="713"/>
                  <a:pt x="2067" y="705"/>
                  <a:pt x="2064" y="698"/>
                </a:cubicBezTo>
                <a:cubicBezTo>
                  <a:pt x="2062" y="693"/>
                  <a:pt x="2058" y="691"/>
                  <a:pt x="2054" y="693"/>
                </a:cubicBezTo>
                <a:cubicBezTo>
                  <a:pt x="2050" y="694"/>
                  <a:pt x="2047" y="699"/>
                  <a:pt x="2049" y="703"/>
                </a:cubicBezTo>
                <a:close/>
                <a:moveTo>
                  <a:pt x="2000" y="591"/>
                </a:moveTo>
                <a:cubicBezTo>
                  <a:pt x="2004" y="598"/>
                  <a:pt x="2007" y="605"/>
                  <a:pt x="2011" y="612"/>
                </a:cubicBezTo>
                <a:cubicBezTo>
                  <a:pt x="2013" y="616"/>
                  <a:pt x="2018" y="618"/>
                  <a:pt x="2022" y="616"/>
                </a:cubicBezTo>
                <a:cubicBezTo>
                  <a:pt x="2025" y="614"/>
                  <a:pt x="2027" y="610"/>
                  <a:pt x="2025" y="606"/>
                </a:cubicBezTo>
                <a:cubicBezTo>
                  <a:pt x="2022" y="598"/>
                  <a:pt x="2018" y="591"/>
                  <a:pt x="2015" y="584"/>
                </a:cubicBezTo>
                <a:cubicBezTo>
                  <a:pt x="2013" y="580"/>
                  <a:pt x="2008" y="579"/>
                  <a:pt x="2004" y="581"/>
                </a:cubicBezTo>
                <a:cubicBezTo>
                  <a:pt x="2000" y="583"/>
                  <a:pt x="1998" y="587"/>
                  <a:pt x="2000" y="591"/>
                </a:cubicBezTo>
                <a:close/>
                <a:moveTo>
                  <a:pt x="1939" y="486"/>
                </a:moveTo>
                <a:cubicBezTo>
                  <a:pt x="1944" y="493"/>
                  <a:pt x="1948" y="499"/>
                  <a:pt x="1952" y="506"/>
                </a:cubicBezTo>
                <a:cubicBezTo>
                  <a:pt x="1954" y="510"/>
                  <a:pt x="1959" y="511"/>
                  <a:pt x="1963" y="508"/>
                </a:cubicBezTo>
                <a:cubicBezTo>
                  <a:pt x="1967" y="506"/>
                  <a:pt x="1968" y="501"/>
                  <a:pt x="1966" y="497"/>
                </a:cubicBezTo>
                <a:cubicBezTo>
                  <a:pt x="1961" y="491"/>
                  <a:pt x="1957" y="484"/>
                  <a:pt x="1953" y="477"/>
                </a:cubicBezTo>
                <a:cubicBezTo>
                  <a:pt x="1950" y="474"/>
                  <a:pt x="1945" y="473"/>
                  <a:pt x="1941" y="475"/>
                </a:cubicBezTo>
                <a:cubicBezTo>
                  <a:pt x="1938" y="477"/>
                  <a:pt x="1937" y="482"/>
                  <a:pt x="1939" y="486"/>
                </a:cubicBezTo>
                <a:close/>
                <a:moveTo>
                  <a:pt x="1866" y="388"/>
                </a:moveTo>
                <a:cubicBezTo>
                  <a:pt x="1871" y="394"/>
                  <a:pt x="1876" y="401"/>
                  <a:pt x="1881" y="407"/>
                </a:cubicBezTo>
                <a:cubicBezTo>
                  <a:pt x="1884" y="410"/>
                  <a:pt x="1889" y="411"/>
                  <a:pt x="1892" y="408"/>
                </a:cubicBezTo>
                <a:cubicBezTo>
                  <a:pt x="1896" y="405"/>
                  <a:pt x="1896" y="400"/>
                  <a:pt x="1894" y="397"/>
                </a:cubicBezTo>
                <a:cubicBezTo>
                  <a:pt x="1889" y="390"/>
                  <a:pt x="1884" y="384"/>
                  <a:pt x="1878" y="378"/>
                </a:cubicBezTo>
                <a:cubicBezTo>
                  <a:pt x="1876" y="375"/>
                  <a:pt x="1871" y="374"/>
                  <a:pt x="1867" y="377"/>
                </a:cubicBezTo>
                <a:cubicBezTo>
                  <a:pt x="1864" y="380"/>
                  <a:pt x="1863" y="385"/>
                  <a:pt x="1866" y="388"/>
                </a:cubicBezTo>
                <a:close/>
                <a:moveTo>
                  <a:pt x="1782" y="300"/>
                </a:moveTo>
                <a:cubicBezTo>
                  <a:pt x="1788" y="305"/>
                  <a:pt x="1794" y="311"/>
                  <a:pt x="1799" y="316"/>
                </a:cubicBezTo>
                <a:cubicBezTo>
                  <a:pt x="1803" y="319"/>
                  <a:pt x="1808" y="319"/>
                  <a:pt x="1811" y="316"/>
                </a:cubicBezTo>
                <a:cubicBezTo>
                  <a:pt x="1814" y="313"/>
                  <a:pt x="1814" y="308"/>
                  <a:pt x="1811" y="305"/>
                </a:cubicBezTo>
                <a:cubicBezTo>
                  <a:pt x="1805" y="299"/>
                  <a:pt x="1799" y="294"/>
                  <a:pt x="1793" y="288"/>
                </a:cubicBezTo>
                <a:cubicBezTo>
                  <a:pt x="1790" y="285"/>
                  <a:pt x="1785" y="285"/>
                  <a:pt x="1782" y="289"/>
                </a:cubicBezTo>
                <a:cubicBezTo>
                  <a:pt x="1779" y="292"/>
                  <a:pt x="1779" y="297"/>
                  <a:pt x="1782" y="300"/>
                </a:cubicBezTo>
                <a:close/>
                <a:moveTo>
                  <a:pt x="1689" y="222"/>
                </a:moveTo>
                <a:cubicBezTo>
                  <a:pt x="1695" y="226"/>
                  <a:pt x="1701" y="231"/>
                  <a:pt x="1708" y="236"/>
                </a:cubicBezTo>
                <a:cubicBezTo>
                  <a:pt x="1711" y="239"/>
                  <a:pt x="1716" y="238"/>
                  <a:pt x="1719" y="235"/>
                </a:cubicBezTo>
                <a:cubicBezTo>
                  <a:pt x="1722" y="231"/>
                  <a:pt x="1721" y="226"/>
                  <a:pt x="1718" y="223"/>
                </a:cubicBezTo>
                <a:cubicBezTo>
                  <a:pt x="1711" y="218"/>
                  <a:pt x="1705" y="214"/>
                  <a:pt x="1698" y="209"/>
                </a:cubicBezTo>
                <a:cubicBezTo>
                  <a:pt x="1695" y="206"/>
                  <a:pt x="1690" y="207"/>
                  <a:pt x="1687" y="211"/>
                </a:cubicBezTo>
                <a:cubicBezTo>
                  <a:pt x="1685" y="214"/>
                  <a:pt x="1685" y="219"/>
                  <a:pt x="1689" y="222"/>
                </a:cubicBezTo>
                <a:close/>
                <a:moveTo>
                  <a:pt x="1587" y="155"/>
                </a:moveTo>
                <a:cubicBezTo>
                  <a:pt x="1594" y="159"/>
                  <a:pt x="1601" y="163"/>
                  <a:pt x="1607" y="167"/>
                </a:cubicBezTo>
                <a:cubicBezTo>
                  <a:pt x="1611" y="169"/>
                  <a:pt x="1616" y="168"/>
                  <a:pt x="1618" y="164"/>
                </a:cubicBezTo>
                <a:cubicBezTo>
                  <a:pt x="1621" y="160"/>
                  <a:pt x="1619" y="155"/>
                  <a:pt x="1616" y="153"/>
                </a:cubicBezTo>
                <a:cubicBezTo>
                  <a:pt x="1609" y="149"/>
                  <a:pt x="1602" y="145"/>
                  <a:pt x="1595" y="141"/>
                </a:cubicBezTo>
                <a:cubicBezTo>
                  <a:pt x="1591" y="139"/>
                  <a:pt x="1586" y="140"/>
                  <a:pt x="1584" y="144"/>
                </a:cubicBezTo>
                <a:cubicBezTo>
                  <a:pt x="1582" y="148"/>
                  <a:pt x="1583" y="153"/>
                  <a:pt x="1587" y="155"/>
                </a:cubicBezTo>
                <a:close/>
                <a:moveTo>
                  <a:pt x="1478" y="100"/>
                </a:moveTo>
                <a:cubicBezTo>
                  <a:pt x="1485" y="103"/>
                  <a:pt x="1492" y="107"/>
                  <a:pt x="1500" y="110"/>
                </a:cubicBezTo>
                <a:cubicBezTo>
                  <a:pt x="1504" y="112"/>
                  <a:pt x="1508" y="110"/>
                  <a:pt x="1510" y="106"/>
                </a:cubicBezTo>
                <a:cubicBezTo>
                  <a:pt x="1512" y="102"/>
                  <a:pt x="1510" y="97"/>
                  <a:pt x="1506" y="95"/>
                </a:cubicBezTo>
                <a:cubicBezTo>
                  <a:pt x="1499" y="92"/>
                  <a:pt x="1492" y="89"/>
                  <a:pt x="1484" y="85"/>
                </a:cubicBezTo>
                <a:cubicBezTo>
                  <a:pt x="1480" y="84"/>
                  <a:pt x="1475" y="86"/>
                  <a:pt x="1474" y="90"/>
                </a:cubicBezTo>
                <a:cubicBezTo>
                  <a:pt x="1472" y="94"/>
                  <a:pt x="1474" y="98"/>
                  <a:pt x="1478" y="100"/>
                </a:cubicBezTo>
                <a:close/>
                <a:moveTo>
                  <a:pt x="1363" y="59"/>
                </a:moveTo>
                <a:cubicBezTo>
                  <a:pt x="1371" y="61"/>
                  <a:pt x="1378" y="63"/>
                  <a:pt x="1386" y="66"/>
                </a:cubicBezTo>
                <a:cubicBezTo>
                  <a:pt x="1390" y="67"/>
                  <a:pt x="1395" y="65"/>
                  <a:pt x="1396" y="61"/>
                </a:cubicBezTo>
                <a:cubicBezTo>
                  <a:pt x="1397" y="56"/>
                  <a:pt x="1395" y="52"/>
                  <a:pt x="1391" y="50"/>
                </a:cubicBezTo>
                <a:cubicBezTo>
                  <a:pt x="1383" y="48"/>
                  <a:pt x="1376" y="46"/>
                  <a:pt x="1368" y="43"/>
                </a:cubicBezTo>
                <a:cubicBezTo>
                  <a:pt x="1364" y="42"/>
                  <a:pt x="1359" y="45"/>
                  <a:pt x="1358" y="49"/>
                </a:cubicBezTo>
                <a:cubicBezTo>
                  <a:pt x="1357" y="53"/>
                  <a:pt x="1359" y="57"/>
                  <a:pt x="1363" y="59"/>
                </a:cubicBezTo>
                <a:close/>
                <a:moveTo>
                  <a:pt x="1245" y="31"/>
                </a:moveTo>
                <a:cubicBezTo>
                  <a:pt x="1252" y="32"/>
                  <a:pt x="1260" y="34"/>
                  <a:pt x="1268" y="35"/>
                </a:cubicBezTo>
                <a:cubicBezTo>
                  <a:pt x="1272" y="36"/>
                  <a:pt x="1276" y="33"/>
                  <a:pt x="1277" y="29"/>
                </a:cubicBezTo>
                <a:cubicBezTo>
                  <a:pt x="1278" y="25"/>
                  <a:pt x="1275" y="20"/>
                  <a:pt x="1271" y="19"/>
                </a:cubicBezTo>
                <a:cubicBezTo>
                  <a:pt x="1263" y="18"/>
                  <a:pt x="1255" y="17"/>
                  <a:pt x="1247" y="15"/>
                </a:cubicBezTo>
                <a:cubicBezTo>
                  <a:pt x="1243" y="14"/>
                  <a:pt x="1239" y="17"/>
                  <a:pt x="1238" y="22"/>
                </a:cubicBezTo>
                <a:cubicBezTo>
                  <a:pt x="1237" y="26"/>
                  <a:pt x="1240" y="30"/>
                  <a:pt x="1245" y="31"/>
                </a:cubicBezTo>
                <a:close/>
                <a:moveTo>
                  <a:pt x="1124" y="17"/>
                </a:moveTo>
                <a:cubicBezTo>
                  <a:pt x="1131" y="18"/>
                  <a:pt x="1139" y="18"/>
                  <a:pt x="1147" y="19"/>
                </a:cubicBezTo>
                <a:cubicBezTo>
                  <a:pt x="1152" y="19"/>
                  <a:pt x="1155" y="16"/>
                  <a:pt x="1156" y="11"/>
                </a:cubicBezTo>
                <a:cubicBezTo>
                  <a:pt x="1156" y="7"/>
                  <a:pt x="1153" y="3"/>
                  <a:pt x="1148" y="3"/>
                </a:cubicBezTo>
                <a:cubicBezTo>
                  <a:pt x="1140" y="2"/>
                  <a:pt x="1132" y="2"/>
                  <a:pt x="1124" y="1"/>
                </a:cubicBezTo>
                <a:cubicBezTo>
                  <a:pt x="1120" y="1"/>
                  <a:pt x="1116" y="4"/>
                  <a:pt x="1116" y="9"/>
                </a:cubicBezTo>
                <a:cubicBezTo>
                  <a:pt x="1116" y="13"/>
                  <a:pt x="1119" y="17"/>
                  <a:pt x="1124" y="17"/>
                </a:cubicBezTo>
                <a:close/>
                <a:moveTo>
                  <a:pt x="1002" y="17"/>
                </a:moveTo>
                <a:cubicBezTo>
                  <a:pt x="1010" y="17"/>
                  <a:pt x="1017" y="16"/>
                  <a:pt x="1025" y="16"/>
                </a:cubicBezTo>
                <a:cubicBezTo>
                  <a:pt x="1030" y="16"/>
                  <a:pt x="1033" y="12"/>
                  <a:pt x="1033" y="8"/>
                </a:cubicBezTo>
                <a:cubicBezTo>
                  <a:pt x="1033" y="3"/>
                  <a:pt x="1029" y="0"/>
                  <a:pt x="1025" y="0"/>
                </a:cubicBezTo>
                <a:cubicBezTo>
                  <a:pt x="1017" y="0"/>
                  <a:pt x="1009" y="1"/>
                  <a:pt x="1001" y="1"/>
                </a:cubicBezTo>
                <a:cubicBezTo>
                  <a:pt x="996" y="2"/>
                  <a:pt x="993" y="5"/>
                  <a:pt x="993" y="10"/>
                </a:cubicBezTo>
                <a:cubicBezTo>
                  <a:pt x="993" y="14"/>
                  <a:pt x="997" y="18"/>
                  <a:pt x="1002" y="17"/>
                </a:cubicBezTo>
                <a:close/>
                <a:moveTo>
                  <a:pt x="881" y="32"/>
                </a:moveTo>
                <a:cubicBezTo>
                  <a:pt x="888" y="30"/>
                  <a:pt x="896" y="29"/>
                  <a:pt x="904" y="28"/>
                </a:cubicBezTo>
                <a:cubicBezTo>
                  <a:pt x="908" y="27"/>
                  <a:pt x="911" y="23"/>
                  <a:pt x="911" y="19"/>
                </a:cubicBezTo>
                <a:cubicBezTo>
                  <a:pt x="910" y="14"/>
                  <a:pt x="906" y="11"/>
                  <a:pt x="902" y="12"/>
                </a:cubicBezTo>
                <a:cubicBezTo>
                  <a:pt x="894" y="13"/>
                  <a:pt x="886" y="14"/>
                  <a:pt x="878" y="16"/>
                </a:cubicBezTo>
                <a:cubicBezTo>
                  <a:pt x="874" y="17"/>
                  <a:pt x="871" y="21"/>
                  <a:pt x="871" y="25"/>
                </a:cubicBezTo>
                <a:cubicBezTo>
                  <a:pt x="872" y="29"/>
                  <a:pt x="876" y="32"/>
                  <a:pt x="881" y="32"/>
                </a:cubicBezTo>
                <a:close/>
                <a:moveTo>
                  <a:pt x="762" y="60"/>
                </a:moveTo>
                <a:cubicBezTo>
                  <a:pt x="770" y="57"/>
                  <a:pt x="777" y="55"/>
                  <a:pt x="785" y="53"/>
                </a:cubicBezTo>
                <a:cubicBezTo>
                  <a:pt x="789" y="52"/>
                  <a:pt x="792" y="48"/>
                  <a:pt x="790" y="43"/>
                </a:cubicBezTo>
                <a:cubicBezTo>
                  <a:pt x="789" y="39"/>
                  <a:pt x="785" y="37"/>
                  <a:pt x="781" y="38"/>
                </a:cubicBezTo>
                <a:cubicBezTo>
                  <a:pt x="773" y="40"/>
                  <a:pt x="765" y="42"/>
                  <a:pt x="757" y="44"/>
                </a:cubicBezTo>
                <a:cubicBezTo>
                  <a:pt x="753" y="46"/>
                  <a:pt x="751" y="50"/>
                  <a:pt x="752" y="54"/>
                </a:cubicBezTo>
                <a:cubicBezTo>
                  <a:pt x="753" y="59"/>
                  <a:pt x="758" y="61"/>
                  <a:pt x="762" y="60"/>
                </a:cubicBezTo>
                <a:close/>
                <a:moveTo>
                  <a:pt x="648" y="102"/>
                </a:moveTo>
                <a:cubicBezTo>
                  <a:pt x="655" y="98"/>
                  <a:pt x="662" y="95"/>
                  <a:pt x="669" y="92"/>
                </a:cubicBezTo>
                <a:cubicBezTo>
                  <a:pt x="674" y="91"/>
                  <a:pt x="675" y="86"/>
                  <a:pt x="674" y="82"/>
                </a:cubicBezTo>
                <a:cubicBezTo>
                  <a:pt x="672" y="78"/>
                  <a:pt x="667" y="76"/>
                  <a:pt x="663" y="78"/>
                </a:cubicBezTo>
                <a:cubicBezTo>
                  <a:pt x="656" y="81"/>
                  <a:pt x="649" y="84"/>
                  <a:pt x="641" y="87"/>
                </a:cubicBezTo>
                <a:cubicBezTo>
                  <a:pt x="637" y="89"/>
                  <a:pt x="635" y="93"/>
                  <a:pt x="637" y="97"/>
                </a:cubicBezTo>
                <a:cubicBezTo>
                  <a:pt x="639" y="101"/>
                  <a:pt x="644" y="103"/>
                  <a:pt x="648" y="102"/>
                </a:cubicBezTo>
                <a:close/>
                <a:moveTo>
                  <a:pt x="539" y="156"/>
                </a:moveTo>
                <a:cubicBezTo>
                  <a:pt x="546" y="152"/>
                  <a:pt x="553" y="149"/>
                  <a:pt x="559" y="145"/>
                </a:cubicBezTo>
                <a:cubicBezTo>
                  <a:pt x="563" y="143"/>
                  <a:pt x="565" y="138"/>
                  <a:pt x="563" y="134"/>
                </a:cubicBezTo>
                <a:cubicBezTo>
                  <a:pt x="561" y="130"/>
                  <a:pt x="556" y="129"/>
                  <a:pt x="552" y="131"/>
                </a:cubicBezTo>
                <a:cubicBezTo>
                  <a:pt x="545" y="135"/>
                  <a:pt x="538" y="139"/>
                  <a:pt x="531" y="143"/>
                </a:cubicBezTo>
                <a:cubicBezTo>
                  <a:pt x="527" y="145"/>
                  <a:pt x="526" y="150"/>
                  <a:pt x="528" y="154"/>
                </a:cubicBezTo>
                <a:cubicBezTo>
                  <a:pt x="530" y="157"/>
                  <a:pt x="535" y="159"/>
                  <a:pt x="539" y="156"/>
                </a:cubicBezTo>
                <a:close/>
                <a:moveTo>
                  <a:pt x="437" y="224"/>
                </a:moveTo>
                <a:cubicBezTo>
                  <a:pt x="444" y="219"/>
                  <a:pt x="450" y="214"/>
                  <a:pt x="456" y="210"/>
                </a:cubicBezTo>
                <a:cubicBezTo>
                  <a:pt x="460" y="207"/>
                  <a:pt x="461" y="202"/>
                  <a:pt x="458" y="199"/>
                </a:cubicBezTo>
                <a:cubicBezTo>
                  <a:pt x="456" y="195"/>
                  <a:pt x="451" y="194"/>
                  <a:pt x="447" y="197"/>
                </a:cubicBezTo>
                <a:cubicBezTo>
                  <a:pt x="441" y="201"/>
                  <a:pt x="434" y="206"/>
                  <a:pt x="428" y="211"/>
                </a:cubicBezTo>
                <a:cubicBezTo>
                  <a:pt x="424" y="213"/>
                  <a:pt x="423" y="218"/>
                  <a:pt x="426" y="222"/>
                </a:cubicBezTo>
                <a:cubicBezTo>
                  <a:pt x="429" y="226"/>
                  <a:pt x="434" y="226"/>
                  <a:pt x="437" y="224"/>
                </a:cubicBezTo>
                <a:close/>
                <a:moveTo>
                  <a:pt x="344" y="302"/>
                </a:moveTo>
                <a:cubicBezTo>
                  <a:pt x="350" y="297"/>
                  <a:pt x="356" y="291"/>
                  <a:pt x="361" y="286"/>
                </a:cubicBezTo>
                <a:cubicBezTo>
                  <a:pt x="365" y="283"/>
                  <a:pt x="365" y="278"/>
                  <a:pt x="362" y="275"/>
                </a:cubicBezTo>
                <a:cubicBezTo>
                  <a:pt x="359" y="272"/>
                  <a:pt x="354" y="271"/>
                  <a:pt x="351" y="274"/>
                </a:cubicBezTo>
                <a:cubicBezTo>
                  <a:pt x="345" y="280"/>
                  <a:pt x="339" y="285"/>
                  <a:pt x="333" y="290"/>
                </a:cubicBezTo>
                <a:cubicBezTo>
                  <a:pt x="330" y="294"/>
                  <a:pt x="330" y="299"/>
                  <a:pt x="333" y="302"/>
                </a:cubicBezTo>
                <a:cubicBezTo>
                  <a:pt x="336" y="305"/>
                  <a:pt x="341" y="305"/>
                  <a:pt x="344" y="302"/>
                </a:cubicBezTo>
                <a:close/>
                <a:moveTo>
                  <a:pt x="261" y="391"/>
                </a:moveTo>
                <a:cubicBezTo>
                  <a:pt x="266" y="385"/>
                  <a:pt x="271" y="379"/>
                  <a:pt x="276" y="373"/>
                </a:cubicBezTo>
                <a:cubicBezTo>
                  <a:pt x="279" y="370"/>
                  <a:pt x="278" y="365"/>
                  <a:pt x="275" y="362"/>
                </a:cubicBezTo>
                <a:cubicBezTo>
                  <a:pt x="272" y="359"/>
                  <a:pt x="267" y="359"/>
                  <a:pt x="264" y="362"/>
                </a:cubicBezTo>
                <a:cubicBezTo>
                  <a:pt x="259" y="368"/>
                  <a:pt x="253" y="374"/>
                  <a:pt x="248" y="381"/>
                </a:cubicBezTo>
                <a:cubicBezTo>
                  <a:pt x="245" y="384"/>
                  <a:pt x="246" y="389"/>
                  <a:pt x="249" y="392"/>
                </a:cubicBezTo>
                <a:cubicBezTo>
                  <a:pt x="253" y="395"/>
                  <a:pt x="258" y="394"/>
                  <a:pt x="261" y="391"/>
                </a:cubicBezTo>
                <a:close/>
                <a:moveTo>
                  <a:pt x="188" y="489"/>
                </a:moveTo>
                <a:cubicBezTo>
                  <a:pt x="192" y="482"/>
                  <a:pt x="197" y="476"/>
                  <a:pt x="201" y="469"/>
                </a:cubicBezTo>
                <a:cubicBezTo>
                  <a:pt x="203" y="465"/>
                  <a:pt x="203" y="460"/>
                  <a:pt x="199" y="458"/>
                </a:cubicBezTo>
                <a:cubicBezTo>
                  <a:pt x="195" y="455"/>
                  <a:pt x="190" y="456"/>
                  <a:pt x="188" y="460"/>
                </a:cubicBezTo>
                <a:cubicBezTo>
                  <a:pt x="183" y="467"/>
                  <a:pt x="179" y="473"/>
                  <a:pt x="174" y="480"/>
                </a:cubicBezTo>
                <a:cubicBezTo>
                  <a:pt x="172" y="484"/>
                  <a:pt x="173" y="489"/>
                  <a:pt x="177" y="491"/>
                </a:cubicBezTo>
                <a:cubicBezTo>
                  <a:pt x="180" y="493"/>
                  <a:pt x="185" y="492"/>
                  <a:pt x="188" y="489"/>
                </a:cubicBezTo>
                <a:close/>
                <a:moveTo>
                  <a:pt x="127" y="594"/>
                </a:moveTo>
                <a:cubicBezTo>
                  <a:pt x="130" y="587"/>
                  <a:pt x="134" y="580"/>
                  <a:pt x="138" y="573"/>
                </a:cubicBezTo>
                <a:cubicBezTo>
                  <a:pt x="140" y="569"/>
                  <a:pt x="138" y="565"/>
                  <a:pt x="134" y="562"/>
                </a:cubicBezTo>
                <a:cubicBezTo>
                  <a:pt x="130" y="560"/>
                  <a:pt x="126" y="562"/>
                  <a:pt x="124" y="566"/>
                </a:cubicBezTo>
                <a:cubicBezTo>
                  <a:pt x="120" y="573"/>
                  <a:pt x="116" y="580"/>
                  <a:pt x="113" y="587"/>
                </a:cubicBezTo>
                <a:cubicBezTo>
                  <a:pt x="111" y="591"/>
                  <a:pt x="112" y="596"/>
                  <a:pt x="116" y="598"/>
                </a:cubicBezTo>
                <a:cubicBezTo>
                  <a:pt x="120" y="600"/>
                  <a:pt x="125" y="598"/>
                  <a:pt x="127" y="594"/>
                </a:cubicBezTo>
                <a:close/>
                <a:moveTo>
                  <a:pt x="79" y="706"/>
                </a:moveTo>
                <a:cubicBezTo>
                  <a:pt x="81" y="699"/>
                  <a:pt x="84" y="692"/>
                  <a:pt x="87" y="684"/>
                </a:cubicBezTo>
                <a:cubicBezTo>
                  <a:pt x="89" y="680"/>
                  <a:pt x="86" y="675"/>
                  <a:pt x="82" y="674"/>
                </a:cubicBezTo>
                <a:cubicBezTo>
                  <a:pt x="78" y="672"/>
                  <a:pt x="74" y="674"/>
                  <a:pt x="72" y="678"/>
                </a:cubicBezTo>
                <a:cubicBezTo>
                  <a:pt x="69" y="686"/>
                  <a:pt x="66" y="693"/>
                  <a:pt x="64" y="701"/>
                </a:cubicBezTo>
                <a:cubicBezTo>
                  <a:pt x="62" y="705"/>
                  <a:pt x="64" y="710"/>
                  <a:pt x="68" y="711"/>
                </a:cubicBezTo>
                <a:cubicBezTo>
                  <a:pt x="73" y="713"/>
                  <a:pt x="77" y="711"/>
                  <a:pt x="79" y="706"/>
                </a:cubicBezTo>
                <a:close/>
                <a:moveTo>
                  <a:pt x="44" y="823"/>
                </a:moveTo>
                <a:cubicBezTo>
                  <a:pt x="46" y="815"/>
                  <a:pt x="48" y="808"/>
                  <a:pt x="50" y="800"/>
                </a:cubicBezTo>
                <a:cubicBezTo>
                  <a:pt x="51" y="796"/>
                  <a:pt x="48" y="792"/>
                  <a:pt x="44" y="790"/>
                </a:cubicBezTo>
                <a:cubicBezTo>
                  <a:pt x="39" y="789"/>
                  <a:pt x="35" y="792"/>
                  <a:pt x="34" y="796"/>
                </a:cubicBezTo>
                <a:cubicBezTo>
                  <a:pt x="32" y="804"/>
                  <a:pt x="30" y="812"/>
                  <a:pt x="28" y="820"/>
                </a:cubicBezTo>
                <a:cubicBezTo>
                  <a:pt x="27" y="824"/>
                  <a:pt x="30" y="828"/>
                  <a:pt x="34" y="829"/>
                </a:cubicBezTo>
                <a:cubicBezTo>
                  <a:pt x="39" y="830"/>
                  <a:pt x="43" y="827"/>
                  <a:pt x="44" y="823"/>
                </a:cubicBezTo>
                <a:close/>
                <a:moveTo>
                  <a:pt x="23" y="943"/>
                </a:moveTo>
                <a:cubicBezTo>
                  <a:pt x="24" y="935"/>
                  <a:pt x="25" y="928"/>
                  <a:pt x="26" y="920"/>
                </a:cubicBezTo>
                <a:cubicBezTo>
                  <a:pt x="27" y="915"/>
                  <a:pt x="23" y="911"/>
                  <a:pt x="19" y="911"/>
                </a:cubicBezTo>
                <a:cubicBezTo>
                  <a:pt x="15" y="910"/>
                  <a:pt x="11" y="913"/>
                  <a:pt x="10" y="918"/>
                </a:cubicBezTo>
                <a:cubicBezTo>
                  <a:pt x="9" y="926"/>
                  <a:pt x="8" y="933"/>
                  <a:pt x="7" y="941"/>
                </a:cubicBezTo>
                <a:cubicBezTo>
                  <a:pt x="7" y="946"/>
                  <a:pt x="10" y="950"/>
                  <a:pt x="14" y="950"/>
                </a:cubicBezTo>
                <a:cubicBezTo>
                  <a:pt x="19" y="951"/>
                  <a:pt x="22" y="948"/>
                  <a:pt x="23" y="943"/>
                </a:cubicBezTo>
                <a:close/>
                <a:moveTo>
                  <a:pt x="16" y="1065"/>
                </a:moveTo>
                <a:cubicBezTo>
                  <a:pt x="16" y="1065"/>
                  <a:pt x="16" y="1064"/>
                  <a:pt x="16" y="1064"/>
                </a:cubicBezTo>
                <a:cubicBezTo>
                  <a:pt x="16" y="1056"/>
                  <a:pt x="16" y="1049"/>
                  <a:pt x="16" y="1041"/>
                </a:cubicBezTo>
                <a:cubicBezTo>
                  <a:pt x="16" y="1037"/>
                  <a:pt x="13" y="1033"/>
                  <a:pt x="9" y="1033"/>
                </a:cubicBezTo>
                <a:cubicBezTo>
                  <a:pt x="4" y="1033"/>
                  <a:pt x="0" y="1037"/>
                  <a:pt x="0" y="1041"/>
                </a:cubicBezTo>
                <a:cubicBezTo>
                  <a:pt x="0" y="1049"/>
                  <a:pt x="0" y="1056"/>
                  <a:pt x="0" y="1064"/>
                </a:cubicBezTo>
                <a:cubicBezTo>
                  <a:pt x="0" y="1064"/>
                  <a:pt x="0" y="1065"/>
                  <a:pt x="0" y="1065"/>
                </a:cubicBezTo>
                <a:cubicBezTo>
                  <a:pt x="0" y="1069"/>
                  <a:pt x="4" y="1073"/>
                  <a:pt x="8" y="1073"/>
                </a:cubicBezTo>
                <a:cubicBezTo>
                  <a:pt x="13" y="1073"/>
                  <a:pt x="16" y="1069"/>
                  <a:pt x="16" y="1065"/>
                </a:cubicBezTo>
                <a:close/>
                <a:moveTo>
                  <a:pt x="23" y="1187"/>
                </a:moveTo>
                <a:cubicBezTo>
                  <a:pt x="22" y="1179"/>
                  <a:pt x="22" y="1171"/>
                  <a:pt x="21" y="1163"/>
                </a:cubicBezTo>
                <a:cubicBezTo>
                  <a:pt x="20" y="1159"/>
                  <a:pt x="16" y="1155"/>
                  <a:pt x="12" y="1156"/>
                </a:cubicBezTo>
                <a:cubicBezTo>
                  <a:pt x="8" y="1156"/>
                  <a:pt x="4" y="1160"/>
                  <a:pt x="5" y="1165"/>
                </a:cubicBezTo>
                <a:cubicBezTo>
                  <a:pt x="6" y="1173"/>
                  <a:pt x="6" y="1181"/>
                  <a:pt x="7" y="1188"/>
                </a:cubicBezTo>
                <a:cubicBezTo>
                  <a:pt x="8" y="1193"/>
                  <a:pt x="12" y="1196"/>
                  <a:pt x="16" y="1195"/>
                </a:cubicBezTo>
                <a:cubicBezTo>
                  <a:pt x="21" y="1195"/>
                  <a:pt x="24" y="1191"/>
                  <a:pt x="23" y="1187"/>
                </a:cubicBezTo>
                <a:close/>
                <a:moveTo>
                  <a:pt x="44" y="1307"/>
                </a:moveTo>
                <a:cubicBezTo>
                  <a:pt x="43" y="1299"/>
                  <a:pt x="41" y="1291"/>
                  <a:pt x="39" y="1284"/>
                </a:cubicBezTo>
                <a:cubicBezTo>
                  <a:pt x="38" y="1279"/>
                  <a:pt x="34" y="1276"/>
                  <a:pt x="30" y="1277"/>
                </a:cubicBezTo>
                <a:cubicBezTo>
                  <a:pt x="25" y="1278"/>
                  <a:pt x="23" y="1283"/>
                  <a:pt x="24" y="1287"/>
                </a:cubicBezTo>
                <a:cubicBezTo>
                  <a:pt x="25" y="1295"/>
                  <a:pt x="27" y="1303"/>
                  <a:pt x="29" y="1310"/>
                </a:cubicBezTo>
                <a:cubicBezTo>
                  <a:pt x="30" y="1315"/>
                  <a:pt x="34" y="1317"/>
                  <a:pt x="38" y="1316"/>
                </a:cubicBezTo>
                <a:cubicBezTo>
                  <a:pt x="43" y="1315"/>
                  <a:pt x="45" y="1311"/>
                  <a:pt x="44" y="1307"/>
                </a:cubicBezTo>
                <a:close/>
                <a:moveTo>
                  <a:pt x="79" y="1423"/>
                </a:moveTo>
                <a:cubicBezTo>
                  <a:pt x="77" y="1416"/>
                  <a:pt x="74" y="1408"/>
                  <a:pt x="72" y="1401"/>
                </a:cubicBezTo>
                <a:cubicBezTo>
                  <a:pt x="70" y="1397"/>
                  <a:pt x="66" y="1395"/>
                  <a:pt x="61" y="1396"/>
                </a:cubicBezTo>
                <a:cubicBezTo>
                  <a:pt x="57" y="1397"/>
                  <a:pt x="55" y="1402"/>
                  <a:pt x="56" y="1406"/>
                </a:cubicBezTo>
                <a:cubicBezTo>
                  <a:pt x="59" y="1414"/>
                  <a:pt x="62" y="1421"/>
                  <a:pt x="64" y="1429"/>
                </a:cubicBezTo>
                <a:cubicBezTo>
                  <a:pt x="66" y="1433"/>
                  <a:pt x="70" y="1435"/>
                  <a:pt x="75" y="1434"/>
                </a:cubicBezTo>
                <a:cubicBezTo>
                  <a:pt x="79" y="1432"/>
                  <a:pt x="81" y="1427"/>
                  <a:pt x="79" y="1423"/>
                </a:cubicBezTo>
                <a:close/>
                <a:moveTo>
                  <a:pt x="128" y="1535"/>
                </a:moveTo>
                <a:cubicBezTo>
                  <a:pt x="124" y="1528"/>
                  <a:pt x="121" y="1521"/>
                  <a:pt x="117" y="1514"/>
                </a:cubicBezTo>
                <a:cubicBezTo>
                  <a:pt x="116" y="1510"/>
                  <a:pt x="111" y="1508"/>
                  <a:pt x="107" y="1510"/>
                </a:cubicBezTo>
                <a:cubicBezTo>
                  <a:pt x="103" y="1512"/>
                  <a:pt x="101" y="1517"/>
                  <a:pt x="103" y="1521"/>
                </a:cubicBezTo>
                <a:cubicBezTo>
                  <a:pt x="106" y="1528"/>
                  <a:pt x="110" y="1535"/>
                  <a:pt x="114" y="1542"/>
                </a:cubicBezTo>
                <a:cubicBezTo>
                  <a:pt x="116" y="1546"/>
                  <a:pt x="120" y="1548"/>
                  <a:pt x="124" y="1546"/>
                </a:cubicBezTo>
                <a:cubicBezTo>
                  <a:pt x="128" y="1544"/>
                  <a:pt x="130" y="1539"/>
                  <a:pt x="128" y="1535"/>
                </a:cubicBezTo>
                <a:close/>
                <a:moveTo>
                  <a:pt x="189" y="1640"/>
                </a:moveTo>
                <a:cubicBezTo>
                  <a:pt x="185" y="1634"/>
                  <a:pt x="180" y="1627"/>
                  <a:pt x="176" y="1621"/>
                </a:cubicBezTo>
                <a:cubicBezTo>
                  <a:pt x="174" y="1617"/>
                  <a:pt x="169" y="1616"/>
                  <a:pt x="165" y="1618"/>
                </a:cubicBezTo>
                <a:cubicBezTo>
                  <a:pt x="161" y="1620"/>
                  <a:pt x="160" y="1625"/>
                  <a:pt x="163" y="1629"/>
                </a:cubicBezTo>
                <a:cubicBezTo>
                  <a:pt x="167" y="1636"/>
                  <a:pt x="171" y="1643"/>
                  <a:pt x="176" y="1649"/>
                </a:cubicBezTo>
                <a:cubicBezTo>
                  <a:pt x="178" y="1653"/>
                  <a:pt x="183" y="1654"/>
                  <a:pt x="187" y="1652"/>
                </a:cubicBezTo>
                <a:cubicBezTo>
                  <a:pt x="190" y="1649"/>
                  <a:pt x="191" y="1644"/>
                  <a:pt x="189" y="1640"/>
                </a:cubicBezTo>
                <a:close/>
                <a:moveTo>
                  <a:pt x="262" y="1738"/>
                </a:moveTo>
                <a:cubicBezTo>
                  <a:pt x="257" y="1732"/>
                  <a:pt x="252" y="1726"/>
                  <a:pt x="247" y="1720"/>
                </a:cubicBezTo>
                <a:cubicBezTo>
                  <a:pt x="244" y="1716"/>
                  <a:pt x="239" y="1716"/>
                  <a:pt x="236" y="1719"/>
                </a:cubicBezTo>
                <a:cubicBezTo>
                  <a:pt x="232" y="1721"/>
                  <a:pt x="232" y="1726"/>
                  <a:pt x="234" y="1730"/>
                </a:cubicBezTo>
                <a:cubicBezTo>
                  <a:pt x="239" y="1736"/>
                  <a:pt x="244" y="1742"/>
                  <a:pt x="250" y="1748"/>
                </a:cubicBezTo>
                <a:cubicBezTo>
                  <a:pt x="252" y="1752"/>
                  <a:pt x="257" y="1752"/>
                  <a:pt x="261" y="1749"/>
                </a:cubicBezTo>
                <a:cubicBezTo>
                  <a:pt x="264" y="1747"/>
                  <a:pt x="265" y="1741"/>
                  <a:pt x="262" y="1738"/>
                </a:cubicBezTo>
                <a:close/>
                <a:moveTo>
                  <a:pt x="346" y="1827"/>
                </a:moveTo>
                <a:cubicBezTo>
                  <a:pt x="340" y="1821"/>
                  <a:pt x="334" y="1816"/>
                  <a:pt x="329" y="1810"/>
                </a:cubicBezTo>
                <a:cubicBezTo>
                  <a:pt x="325" y="1807"/>
                  <a:pt x="320" y="1807"/>
                  <a:pt x="317" y="1810"/>
                </a:cubicBezTo>
                <a:cubicBezTo>
                  <a:pt x="314" y="1814"/>
                  <a:pt x="314" y="1819"/>
                  <a:pt x="317" y="1822"/>
                </a:cubicBezTo>
                <a:cubicBezTo>
                  <a:pt x="323" y="1827"/>
                  <a:pt x="329" y="1833"/>
                  <a:pt x="335" y="1838"/>
                </a:cubicBezTo>
                <a:cubicBezTo>
                  <a:pt x="338" y="1841"/>
                  <a:pt x="343" y="1841"/>
                  <a:pt x="346" y="1838"/>
                </a:cubicBezTo>
                <a:cubicBezTo>
                  <a:pt x="349" y="1835"/>
                  <a:pt x="349" y="1830"/>
                  <a:pt x="346" y="1827"/>
                </a:cubicBezTo>
                <a:close/>
                <a:moveTo>
                  <a:pt x="439" y="1905"/>
                </a:moveTo>
                <a:cubicBezTo>
                  <a:pt x="433" y="1900"/>
                  <a:pt x="426" y="1896"/>
                  <a:pt x="420" y="1891"/>
                </a:cubicBezTo>
                <a:cubicBezTo>
                  <a:pt x="417" y="1888"/>
                  <a:pt x="412" y="1889"/>
                  <a:pt x="409" y="1892"/>
                </a:cubicBezTo>
                <a:cubicBezTo>
                  <a:pt x="406" y="1896"/>
                  <a:pt x="407" y="1901"/>
                  <a:pt x="410" y="1903"/>
                </a:cubicBezTo>
                <a:cubicBezTo>
                  <a:pt x="417" y="1908"/>
                  <a:pt x="423" y="1913"/>
                  <a:pt x="429" y="1918"/>
                </a:cubicBezTo>
                <a:cubicBezTo>
                  <a:pt x="433" y="1921"/>
                  <a:pt x="438" y="1920"/>
                  <a:pt x="441" y="1916"/>
                </a:cubicBezTo>
                <a:cubicBezTo>
                  <a:pt x="443" y="1913"/>
                  <a:pt x="442" y="1908"/>
                  <a:pt x="439" y="1905"/>
                </a:cubicBezTo>
                <a:close/>
                <a:moveTo>
                  <a:pt x="541" y="1972"/>
                </a:moveTo>
                <a:cubicBezTo>
                  <a:pt x="534" y="1968"/>
                  <a:pt x="527" y="1964"/>
                  <a:pt x="520" y="1960"/>
                </a:cubicBezTo>
                <a:cubicBezTo>
                  <a:pt x="517" y="1958"/>
                  <a:pt x="512" y="1959"/>
                  <a:pt x="509" y="1963"/>
                </a:cubicBezTo>
                <a:cubicBezTo>
                  <a:pt x="507" y="1966"/>
                  <a:pt x="508" y="1971"/>
                  <a:pt x="512" y="1974"/>
                </a:cubicBezTo>
                <a:cubicBezTo>
                  <a:pt x="519" y="1978"/>
                  <a:pt x="526" y="1982"/>
                  <a:pt x="533" y="1986"/>
                </a:cubicBezTo>
                <a:cubicBezTo>
                  <a:pt x="537" y="1988"/>
                  <a:pt x="542" y="1987"/>
                  <a:pt x="544" y="1983"/>
                </a:cubicBezTo>
                <a:cubicBezTo>
                  <a:pt x="546" y="1979"/>
                  <a:pt x="545" y="1974"/>
                  <a:pt x="541" y="1972"/>
                </a:cubicBezTo>
                <a:close/>
                <a:moveTo>
                  <a:pt x="650" y="2027"/>
                </a:moveTo>
                <a:cubicBezTo>
                  <a:pt x="643" y="2024"/>
                  <a:pt x="635" y="2020"/>
                  <a:pt x="628" y="2017"/>
                </a:cubicBezTo>
                <a:cubicBezTo>
                  <a:pt x="624" y="2015"/>
                  <a:pt x="619" y="2017"/>
                  <a:pt x="618" y="2021"/>
                </a:cubicBezTo>
                <a:cubicBezTo>
                  <a:pt x="616" y="2025"/>
                  <a:pt x="617" y="2030"/>
                  <a:pt x="621" y="2032"/>
                </a:cubicBezTo>
                <a:cubicBezTo>
                  <a:pt x="629" y="2035"/>
                  <a:pt x="636" y="2038"/>
                  <a:pt x="643" y="2042"/>
                </a:cubicBezTo>
                <a:cubicBezTo>
                  <a:pt x="647" y="2043"/>
                  <a:pt x="652" y="2041"/>
                  <a:pt x="654" y="2037"/>
                </a:cubicBezTo>
                <a:cubicBezTo>
                  <a:pt x="656" y="2033"/>
                  <a:pt x="654" y="2029"/>
                  <a:pt x="650" y="2027"/>
                </a:cubicBezTo>
                <a:close/>
                <a:moveTo>
                  <a:pt x="764" y="2068"/>
                </a:moveTo>
                <a:cubicBezTo>
                  <a:pt x="757" y="2066"/>
                  <a:pt x="749" y="2064"/>
                  <a:pt x="742" y="2061"/>
                </a:cubicBezTo>
                <a:cubicBezTo>
                  <a:pt x="738" y="2060"/>
                  <a:pt x="733" y="2062"/>
                  <a:pt x="732" y="2067"/>
                </a:cubicBezTo>
                <a:cubicBezTo>
                  <a:pt x="730" y="2071"/>
                  <a:pt x="733" y="2075"/>
                  <a:pt x="737" y="2077"/>
                </a:cubicBezTo>
                <a:cubicBezTo>
                  <a:pt x="744" y="2079"/>
                  <a:pt x="752" y="2081"/>
                  <a:pt x="760" y="2084"/>
                </a:cubicBezTo>
                <a:cubicBezTo>
                  <a:pt x="764" y="2085"/>
                  <a:pt x="768" y="2083"/>
                  <a:pt x="770" y="2078"/>
                </a:cubicBezTo>
                <a:cubicBezTo>
                  <a:pt x="771" y="2074"/>
                  <a:pt x="769" y="2070"/>
                  <a:pt x="764" y="2068"/>
                </a:cubicBezTo>
                <a:close/>
                <a:moveTo>
                  <a:pt x="883" y="2096"/>
                </a:moveTo>
                <a:cubicBezTo>
                  <a:pt x="875" y="2095"/>
                  <a:pt x="867" y="2094"/>
                  <a:pt x="860" y="2092"/>
                </a:cubicBezTo>
                <a:cubicBezTo>
                  <a:pt x="855" y="2091"/>
                  <a:pt x="851" y="2094"/>
                  <a:pt x="850" y="2098"/>
                </a:cubicBezTo>
                <a:cubicBezTo>
                  <a:pt x="850" y="2103"/>
                  <a:pt x="852" y="2107"/>
                  <a:pt x="857" y="2108"/>
                </a:cubicBezTo>
                <a:cubicBezTo>
                  <a:pt x="864" y="2109"/>
                  <a:pt x="872" y="2111"/>
                  <a:pt x="880" y="2112"/>
                </a:cubicBezTo>
                <a:cubicBezTo>
                  <a:pt x="885" y="2113"/>
                  <a:pt x="889" y="2110"/>
                  <a:pt x="889" y="2106"/>
                </a:cubicBezTo>
                <a:cubicBezTo>
                  <a:pt x="890" y="2101"/>
                  <a:pt x="887" y="2097"/>
                  <a:pt x="883" y="2096"/>
                </a:cubicBezTo>
                <a:close/>
                <a:moveTo>
                  <a:pt x="1004" y="2110"/>
                </a:moveTo>
                <a:cubicBezTo>
                  <a:pt x="996" y="2110"/>
                  <a:pt x="988" y="2109"/>
                  <a:pt x="980" y="2109"/>
                </a:cubicBezTo>
                <a:cubicBezTo>
                  <a:pt x="976" y="2108"/>
                  <a:pt x="972" y="2112"/>
                  <a:pt x="972" y="2116"/>
                </a:cubicBezTo>
                <a:cubicBezTo>
                  <a:pt x="972" y="2120"/>
                  <a:pt x="975" y="2124"/>
                  <a:pt x="979" y="2125"/>
                </a:cubicBezTo>
                <a:cubicBezTo>
                  <a:pt x="987" y="2125"/>
                  <a:pt x="995" y="2126"/>
                  <a:pt x="1003" y="2126"/>
                </a:cubicBezTo>
                <a:cubicBezTo>
                  <a:pt x="1008" y="2127"/>
                  <a:pt x="1011" y="2123"/>
                  <a:pt x="1012" y="2119"/>
                </a:cubicBezTo>
                <a:cubicBezTo>
                  <a:pt x="1012" y="2114"/>
                  <a:pt x="1008" y="2111"/>
                  <a:pt x="1004" y="2110"/>
                </a:cubicBezTo>
                <a:close/>
                <a:moveTo>
                  <a:pt x="1126" y="2110"/>
                </a:moveTo>
                <a:cubicBezTo>
                  <a:pt x="1118" y="2111"/>
                  <a:pt x="1110" y="2111"/>
                  <a:pt x="1102" y="2111"/>
                </a:cubicBezTo>
                <a:cubicBezTo>
                  <a:pt x="1098" y="2111"/>
                  <a:pt x="1094" y="2115"/>
                  <a:pt x="1095" y="2120"/>
                </a:cubicBezTo>
                <a:cubicBezTo>
                  <a:pt x="1095" y="2124"/>
                  <a:pt x="1098" y="2127"/>
                  <a:pt x="1103" y="2127"/>
                </a:cubicBezTo>
                <a:cubicBezTo>
                  <a:pt x="1111" y="2127"/>
                  <a:pt x="1119" y="2127"/>
                  <a:pt x="1127" y="2126"/>
                </a:cubicBezTo>
                <a:cubicBezTo>
                  <a:pt x="1131" y="2126"/>
                  <a:pt x="1135" y="2122"/>
                  <a:pt x="1134" y="2118"/>
                </a:cubicBezTo>
                <a:cubicBezTo>
                  <a:pt x="1134" y="2113"/>
                  <a:pt x="1130" y="2110"/>
                  <a:pt x="1126" y="2110"/>
                </a:cubicBezTo>
                <a:close/>
                <a:moveTo>
                  <a:pt x="1247" y="2096"/>
                </a:moveTo>
                <a:cubicBezTo>
                  <a:pt x="1239" y="2098"/>
                  <a:pt x="1231" y="2099"/>
                  <a:pt x="1224" y="2100"/>
                </a:cubicBezTo>
                <a:cubicBezTo>
                  <a:pt x="1219" y="2101"/>
                  <a:pt x="1216" y="2105"/>
                  <a:pt x="1217" y="2109"/>
                </a:cubicBezTo>
                <a:cubicBezTo>
                  <a:pt x="1218" y="2113"/>
                  <a:pt x="1222" y="2116"/>
                  <a:pt x="1226" y="2116"/>
                </a:cubicBezTo>
                <a:cubicBezTo>
                  <a:pt x="1234" y="2115"/>
                  <a:pt x="1242" y="2113"/>
                  <a:pt x="1250" y="2112"/>
                </a:cubicBezTo>
                <a:cubicBezTo>
                  <a:pt x="1254" y="2111"/>
                  <a:pt x="1257" y="2107"/>
                  <a:pt x="1256" y="2103"/>
                </a:cubicBezTo>
                <a:cubicBezTo>
                  <a:pt x="1255" y="2098"/>
                  <a:pt x="1251" y="2095"/>
                  <a:pt x="1247" y="2096"/>
                </a:cubicBezTo>
                <a:close/>
                <a:moveTo>
                  <a:pt x="1366" y="2068"/>
                </a:moveTo>
                <a:cubicBezTo>
                  <a:pt x="1358" y="2070"/>
                  <a:pt x="1350" y="2073"/>
                  <a:pt x="1343" y="2075"/>
                </a:cubicBezTo>
                <a:cubicBezTo>
                  <a:pt x="1339" y="2076"/>
                  <a:pt x="1336" y="2080"/>
                  <a:pt x="1337" y="2084"/>
                </a:cubicBezTo>
                <a:cubicBezTo>
                  <a:pt x="1338" y="2089"/>
                  <a:pt x="1343" y="2091"/>
                  <a:pt x="1347" y="2090"/>
                </a:cubicBezTo>
                <a:cubicBezTo>
                  <a:pt x="1355" y="2088"/>
                  <a:pt x="1363" y="2086"/>
                  <a:pt x="1370" y="2083"/>
                </a:cubicBezTo>
                <a:cubicBezTo>
                  <a:pt x="1374" y="2082"/>
                  <a:pt x="1377" y="2078"/>
                  <a:pt x="1376" y="2073"/>
                </a:cubicBezTo>
                <a:cubicBezTo>
                  <a:pt x="1374" y="2069"/>
                  <a:pt x="1370" y="2067"/>
                  <a:pt x="1366" y="2068"/>
                </a:cubicBezTo>
                <a:close/>
                <a:moveTo>
                  <a:pt x="1480" y="2026"/>
                </a:moveTo>
                <a:cubicBezTo>
                  <a:pt x="1473" y="2030"/>
                  <a:pt x="1466" y="2033"/>
                  <a:pt x="1458" y="2035"/>
                </a:cubicBezTo>
                <a:cubicBezTo>
                  <a:pt x="1454" y="2037"/>
                  <a:pt x="1452" y="2042"/>
                  <a:pt x="1454" y="2046"/>
                </a:cubicBezTo>
                <a:cubicBezTo>
                  <a:pt x="1456" y="2050"/>
                  <a:pt x="1460" y="2052"/>
                  <a:pt x="1464" y="2050"/>
                </a:cubicBezTo>
                <a:cubicBezTo>
                  <a:pt x="1472" y="2047"/>
                  <a:pt x="1479" y="2044"/>
                  <a:pt x="1486" y="2041"/>
                </a:cubicBezTo>
                <a:cubicBezTo>
                  <a:pt x="1490" y="2039"/>
                  <a:pt x="1492" y="2035"/>
                  <a:pt x="1490" y="2031"/>
                </a:cubicBezTo>
                <a:cubicBezTo>
                  <a:pt x="1489" y="2027"/>
                  <a:pt x="1484" y="2025"/>
                  <a:pt x="1480" y="2026"/>
                </a:cubicBezTo>
                <a:close/>
                <a:moveTo>
                  <a:pt x="1589" y="1972"/>
                </a:moveTo>
                <a:cubicBezTo>
                  <a:pt x="1582" y="1976"/>
                  <a:pt x="1575" y="1979"/>
                  <a:pt x="1568" y="1983"/>
                </a:cubicBezTo>
                <a:cubicBezTo>
                  <a:pt x="1564" y="1985"/>
                  <a:pt x="1563" y="1990"/>
                  <a:pt x="1565" y="1994"/>
                </a:cubicBezTo>
                <a:cubicBezTo>
                  <a:pt x="1567" y="1998"/>
                  <a:pt x="1572" y="1999"/>
                  <a:pt x="1576" y="1997"/>
                </a:cubicBezTo>
                <a:cubicBezTo>
                  <a:pt x="1583" y="1993"/>
                  <a:pt x="1590" y="1989"/>
                  <a:pt x="1597" y="1985"/>
                </a:cubicBezTo>
                <a:cubicBezTo>
                  <a:pt x="1601" y="1983"/>
                  <a:pt x="1602" y="1978"/>
                  <a:pt x="1600" y="1975"/>
                </a:cubicBezTo>
                <a:cubicBezTo>
                  <a:pt x="1597" y="1971"/>
                  <a:pt x="1593" y="1969"/>
                  <a:pt x="1589" y="1972"/>
                </a:cubicBezTo>
                <a:close/>
                <a:moveTo>
                  <a:pt x="1691" y="1905"/>
                </a:moveTo>
                <a:cubicBezTo>
                  <a:pt x="1684" y="1909"/>
                  <a:pt x="1678" y="1914"/>
                  <a:pt x="1671" y="1918"/>
                </a:cubicBezTo>
                <a:cubicBezTo>
                  <a:pt x="1668" y="1921"/>
                  <a:pt x="1667" y="1926"/>
                  <a:pt x="1670" y="1930"/>
                </a:cubicBezTo>
                <a:cubicBezTo>
                  <a:pt x="1672" y="1933"/>
                  <a:pt x="1677" y="1934"/>
                  <a:pt x="1681" y="1931"/>
                </a:cubicBezTo>
                <a:cubicBezTo>
                  <a:pt x="1687" y="1927"/>
                  <a:pt x="1694" y="1922"/>
                  <a:pt x="1700" y="1917"/>
                </a:cubicBezTo>
                <a:cubicBezTo>
                  <a:pt x="1704" y="1915"/>
                  <a:pt x="1704" y="1910"/>
                  <a:pt x="1702" y="1906"/>
                </a:cubicBezTo>
                <a:cubicBezTo>
                  <a:pt x="1699" y="1903"/>
                  <a:pt x="1694" y="1902"/>
                  <a:pt x="1691" y="1905"/>
                </a:cubicBezTo>
                <a:close/>
                <a:moveTo>
                  <a:pt x="1784" y="1826"/>
                </a:moveTo>
                <a:cubicBezTo>
                  <a:pt x="1778" y="1832"/>
                  <a:pt x="1772" y="1837"/>
                  <a:pt x="1766" y="1842"/>
                </a:cubicBezTo>
                <a:cubicBezTo>
                  <a:pt x="1763" y="1845"/>
                  <a:pt x="1763" y="1850"/>
                  <a:pt x="1766" y="1853"/>
                </a:cubicBezTo>
                <a:cubicBezTo>
                  <a:pt x="1769" y="1857"/>
                  <a:pt x="1774" y="1857"/>
                  <a:pt x="1777" y="1854"/>
                </a:cubicBezTo>
                <a:cubicBezTo>
                  <a:pt x="1783" y="1849"/>
                  <a:pt x="1789" y="1843"/>
                  <a:pt x="1795" y="1838"/>
                </a:cubicBezTo>
                <a:cubicBezTo>
                  <a:pt x="1798" y="1835"/>
                  <a:pt x="1798" y="1830"/>
                  <a:pt x="1795" y="1826"/>
                </a:cubicBezTo>
                <a:cubicBezTo>
                  <a:pt x="1792" y="1823"/>
                  <a:pt x="1787" y="1823"/>
                  <a:pt x="1784" y="1826"/>
                </a:cubicBezTo>
                <a:close/>
                <a:moveTo>
                  <a:pt x="1867" y="1737"/>
                </a:moveTo>
                <a:cubicBezTo>
                  <a:pt x="1862" y="1744"/>
                  <a:pt x="1857" y="1749"/>
                  <a:pt x="1852" y="1755"/>
                </a:cubicBezTo>
                <a:cubicBezTo>
                  <a:pt x="1849" y="1759"/>
                  <a:pt x="1850" y="1764"/>
                  <a:pt x="1853" y="1767"/>
                </a:cubicBezTo>
                <a:cubicBezTo>
                  <a:pt x="1856" y="1770"/>
                  <a:pt x="1861" y="1769"/>
                  <a:pt x="1864" y="1766"/>
                </a:cubicBezTo>
                <a:cubicBezTo>
                  <a:pt x="1869" y="1760"/>
                  <a:pt x="1875" y="1754"/>
                  <a:pt x="1880" y="1748"/>
                </a:cubicBezTo>
                <a:cubicBezTo>
                  <a:pt x="1883" y="1744"/>
                  <a:pt x="1882" y="1739"/>
                  <a:pt x="1879" y="1737"/>
                </a:cubicBezTo>
                <a:cubicBezTo>
                  <a:pt x="1875" y="1734"/>
                  <a:pt x="1870" y="1734"/>
                  <a:pt x="1867" y="1737"/>
                </a:cubicBezTo>
                <a:close/>
                <a:moveTo>
                  <a:pt x="1940" y="1640"/>
                </a:moveTo>
                <a:cubicBezTo>
                  <a:pt x="1936" y="1646"/>
                  <a:pt x="1932" y="1653"/>
                  <a:pt x="1927" y="1659"/>
                </a:cubicBezTo>
                <a:cubicBezTo>
                  <a:pt x="1925" y="1663"/>
                  <a:pt x="1926" y="1668"/>
                  <a:pt x="1929" y="1670"/>
                </a:cubicBezTo>
                <a:cubicBezTo>
                  <a:pt x="1933" y="1673"/>
                  <a:pt x="1938" y="1672"/>
                  <a:pt x="1940" y="1668"/>
                </a:cubicBezTo>
                <a:cubicBezTo>
                  <a:pt x="1945" y="1662"/>
                  <a:pt x="1949" y="1655"/>
                  <a:pt x="1954" y="1649"/>
                </a:cubicBezTo>
                <a:cubicBezTo>
                  <a:pt x="1956" y="1645"/>
                  <a:pt x="1955" y="1640"/>
                  <a:pt x="1951" y="1637"/>
                </a:cubicBezTo>
                <a:cubicBezTo>
                  <a:pt x="1948" y="1635"/>
                  <a:pt x="1943" y="1636"/>
                  <a:pt x="1940" y="1640"/>
                </a:cubicBezTo>
                <a:close/>
                <a:moveTo>
                  <a:pt x="2001" y="1534"/>
                </a:moveTo>
                <a:cubicBezTo>
                  <a:pt x="1998" y="1541"/>
                  <a:pt x="1994" y="1548"/>
                  <a:pt x="1991" y="1555"/>
                </a:cubicBezTo>
                <a:cubicBezTo>
                  <a:pt x="1988" y="1559"/>
                  <a:pt x="1990" y="1564"/>
                  <a:pt x="1994" y="1566"/>
                </a:cubicBezTo>
                <a:cubicBezTo>
                  <a:pt x="1998" y="1568"/>
                  <a:pt x="2003" y="1567"/>
                  <a:pt x="2005" y="1563"/>
                </a:cubicBezTo>
                <a:cubicBezTo>
                  <a:pt x="2008" y="1556"/>
                  <a:pt x="2012" y="1549"/>
                  <a:pt x="2016" y="1541"/>
                </a:cubicBezTo>
                <a:cubicBezTo>
                  <a:pt x="2018" y="1537"/>
                  <a:pt x="2016" y="1533"/>
                  <a:pt x="2012" y="1531"/>
                </a:cubicBezTo>
                <a:cubicBezTo>
                  <a:pt x="2008" y="1529"/>
                  <a:pt x="2003" y="1530"/>
                  <a:pt x="2001" y="1534"/>
                </a:cubicBezTo>
                <a:close/>
                <a:moveTo>
                  <a:pt x="2050" y="1422"/>
                </a:moveTo>
                <a:cubicBezTo>
                  <a:pt x="2047" y="1430"/>
                  <a:pt x="2044" y="1437"/>
                  <a:pt x="2041" y="1444"/>
                </a:cubicBezTo>
                <a:cubicBezTo>
                  <a:pt x="2040" y="1448"/>
                  <a:pt x="2042" y="1453"/>
                  <a:pt x="2046" y="1455"/>
                </a:cubicBezTo>
                <a:cubicBezTo>
                  <a:pt x="2050" y="1456"/>
                  <a:pt x="2055" y="1454"/>
                  <a:pt x="2056" y="1450"/>
                </a:cubicBezTo>
                <a:cubicBezTo>
                  <a:pt x="2059" y="1443"/>
                  <a:pt x="2062" y="1435"/>
                  <a:pt x="2065" y="1428"/>
                </a:cubicBezTo>
                <a:cubicBezTo>
                  <a:pt x="2066" y="1424"/>
                  <a:pt x="2064" y="1419"/>
                  <a:pt x="2060" y="1417"/>
                </a:cubicBezTo>
                <a:cubicBezTo>
                  <a:pt x="2056" y="1416"/>
                  <a:pt x="2051" y="1418"/>
                  <a:pt x="2050" y="1422"/>
                </a:cubicBezTo>
                <a:close/>
                <a:moveTo>
                  <a:pt x="2085" y="1305"/>
                </a:moveTo>
                <a:cubicBezTo>
                  <a:pt x="2083" y="1313"/>
                  <a:pt x="2081" y="1321"/>
                  <a:pt x="2079" y="1328"/>
                </a:cubicBezTo>
                <a:cubicBezTo>
                  <a:pt x="2078" y="1333"/>
                  <a:pt x="2080" y="1337"/>
                  <a:pt x="2085" y="1338"/>
                </a:cubicBezTo>
                <a:cubicBezTo>
                  <a:pt x="2089" y="1339"/>
                  <a:pt x="2093" y="1337"/>
                  <a:pt x="2094" y="1332"/>
                </a:cubicBezTo>
                <a:cubicBezTo>
                  <a:pt x="2096" y="1325"/>
                  <a:pt x="2098" y="1317"/>
                  <a:pt x="2100" y="1309"/>
                </a:cubicBezTo>
                <a:cubicBezTo>
                  <a:pt x="2101" y="1305"/>
                  <a:pt x="2099" y="1301"/>
                  <a:pt x="2094" y="1299"/>
                </a:cubicBezTo>
                <a:cubicBezTo>
                  <a:pt x="2090" y="1298"/>
                  <a:pt x="2086" y="1301"/>
                  <a:pt x="2085" y="1305"/>
                </a:cubicBezTo>
                <a:close/>
                <a:moveTo>
                  <a:pt x="2106" y="1185"/>
                </a:moveTo>
                <a:cubicBezTo>
                  <a:pt x="2105" y="1193"/>
                  <a:pt x="2104" y="1201"/>
                  <a:pt x="2103" y="1209"/>
                </a:cubicBezTo>
                <a:cubicBezTo>
                  <a:pt x="2102" y="1213"/>
                  <a:pt x="2105" y="1217"/>
                  <a:pt x="2110" y="1218"/>
                </a:cubicBezTo>
                <a:cubicBezTo>
                  <a:pt x="2114" y="1218"/>
                  <a:pt x="2118" y="1215"/>
                  <a:pt x="2119" y="1211"/>
                </a:cubicBezTo>
                <a:cubicBezTo>
                  <a:pt x="2120" y="1203"/>
                  <a:pt x="2121" y="1195"/>
                  <a:pt x="2122" y="1187"/>
                </a:cubicBezTo>
                <a:cubicBezTo>
                  <a:pt x="2122" y="1183"/>
                  <a:pt x="2119" y="1179"/>
                  <a:pt x="2115" y="1178"/>
                </a:cubicBezTo>
                <a:cubicBezTo>
                  <a:pt x="2110" y="1178"/>
                  <a:pt x="2106" y="1181"/>
                  <a:pt x="2106" y="1185"/>
                </a:cubicBezTo>
                <a:close/>
              </a:path>
            </a:pathLst>
          </a:custGeom>
          <a:solidFill>
            <a:schemeClr val="bg1">
              <a:lumMod val="95000"/>
            </a:schemeClr>
          </a:solidFill>
          <a:ln>
            <a:noFill/>
          </a:ln>
        </p:spPr>
        <p:txBody>
          <a:bodyPr anchor="ctr"/>
          <a:lstStyle/>
          <a:p>
            <a:pPr algn="ctr"/>
            <a:endParaRPr/>
          </a:p>
        </p:txBody>
      </p:sp>
      <p:sp>
        <p:nvSpPr>
          <p:cNvPr id="7" name="îš1îḓé">
            <a:extLst>
              <a:ext uri="{FF2B5EF4-FFF2-40B4-BE49-F238E27FC236}">
                <a16:creationId xmlns:a16="http://schemas.microsoft.com/office/drawing/2014/main" id="{A62F8452-9A19-46C4-A4B6-33C010CCA72E}"/>
              </a:ext>
            </a:extLst>
          </p:cNvPr>
          <p:cNvSpPr/>
          <p:nvPr/>
        </p:nvSpPr>
        <p:spPr bwMode="auto">
          <a:xfrm>
            <a:off x="3841214" y="3547705"/>
            <a:ext cx="4517379" cy="3914649"/>
          </a:xfrm>
          <a:custGeom>
            <a:avLst/>
            <a:gdLst>
              <a:gd name="connsiteX0" fmla="*/ 1822061 w 3644122"/>
              <a:gd name="connsiteY0" fmla="*/ 0 h 3157906"/>
              <a:gd name="connsiteX1" fmla="*/ 3644122 w 3644122"/>
              <a:gd name="connsiteY1" fmla="*/ 1822061 h 3157906"/>
              <a:gd name="connsiteX2" fmla="*/ 3110453 w 3644122"/>
              <a:gd name="connsiteY2" fmla="*/ 3110453 h 3157906"/>
              <a:gd name="connsiteX3" fmla="*/ 3058242 w 3644122"/>
              <a:gd name="connsiteY3" fmla="*/ 3157906 h 3157906"/>
              <a:gd name="connsiteX4" fmla="*/ 585881 w 3644122"/>
              <a:gd name="connsiteY4" fmla="*/ 3157906 h 3157906"/>
              <a:gd name="connsiteX5" fmla="*/ 533669 w 3644122"/>
              <a:gd name="connsiteY5" fmla="*/ 3110453 h 3157906"/>
              <a:gd name="connsiteX6" fmla="*/ 0 w 3644122"/>
              <a:gd name="connsiteY6" fmla="*/ 1822061 h 3157906"/>
              <a:gd name="connsiteX7" fmla="*/ 1822061 w 3644122"/>
              <a:gd name="connsiteY7" fmla="*/ 0 h 315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122" h="3157906">
                <a:moveTo>
                  <a:pt x="1822061" y="0"/>
                </a:moveTo>
                <a:cubicBezTo>
                  <a:pt x="2828358" y="0"/>
                  <a:pt x="3644122" y="815764"/>
                  <a:pt x="3644122" y="1822061"/>
                </a:cubicBezTo>
                <a:cubicBezTo>
                  <a:pt x="3644122" y="2325210"/>
                  <a:pt x="3440181" y="2780725"/>
                  <a:pt x="3110453" y="3110453"/>
                </a:cubicBezTo>
                <a:lnTo>
                  <a:pt x="3058242" y="3157906"/>
                </a:lnTo>
                <a:lnTo>
                  <a:pt x="585881" y="3157906"/>
                </a:lnTo>
                <a:lnTo>
                  <a:pt x="533669" y="3110453"/>
                </a:lnTo>
                <a:cubicBezTo>
                  <a:pt x="203941" y="2780725"/>
                  <a:pt x="0" y="2325210"/>
                  <a:pt x="0" y="1822061"/>
                </a:cubicBezTo>
                <a:cubicBezTo>
                  <a:pt x="0" y="815764"/>
                  <a:pt x="815764" y="0"/>
                  <a:pt x="1822061" y="0"/>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prstClr val="white"/>
              </a:solidFill>
              <a:latin typeface="等线" panose="020F0502020204030204"/>
              <a:ea typeface="等线" panose="02010600030101010101" pitchFamily="2" charset="-122"/>
            </a:endParaRPr>
          </a:p>
        </p:txBody>
      </p:sp>
      <p:pic>
        <p:nvPicPr>
          <p:cNvPr id="164" name="图形 163">
            <a:extLst>
              <a:ext uri="{FF2B5EF4-FFF2-40B4-BE49-F238E27FC236}">
                <a16:creationId xmlns:a16="http://schemas.microsoft.com/office/drawing/2014/main" id="{02B14476-4A54-4454-9579-D8EC3EF6BB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08699" y="4309510"/>
            <a:ext cx="4174601" cy="3511156"/>
          </a:xfrm>
          <a:prstGeom prst="rect">
            <a:avLst/>
          </a:prstGeom>
        </p:spPr>
      </p:pic>
      <p:sp>
        <p:nvSpPr>
          <p:cNvPr id="165" name="文本框 164">
            <a:extLst>
              <a:ext uri="{FF2B5EF4-FFF2-40B4-BE49-F238E27FC236}">
                <a16:creationId xmlns:a16="http://schemas.microsoft.com/office/drawing/2014/main" id="{45B81F99-FA11-4D2B-9DFC-27DFE9D64345}"/>
              </a:ext>
            </a:extLst>
          </p:cNvPr>
          <p:cNvSpPr txBox="1"/>
          <p:nvPr/>
        </p:nvSpPr>
        <p:spPr>
          <a:xfrm>
            <a:off x="515938" y="557509"/>
            <a:ext cx="3810787"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开发平台</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DEVELOPING PLATFORM</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pic>
        <p:nvPicPr>
          <p:cNvPr id="166" name="图形 165">
            <a:extLst>
              <a:ext uri="{FF2B5EF4-FFF2-40B4-BE49-F238E27FC236}">
                <a16:creationId xmlns:a16="http://schemas.microsoft.com/office/drawing/2014/main" id="{FFC34DA2-1AAC-4028-9DB0-72BBE50D79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sp>
        <p:nvSpPr>
          <p:cNvPr id="169" name="矩形 168">
            <a:extLst>
              <a:ext uri="{FF2B5EF4-FFF2-40B4-BE49-F238E27FC236}">
                <a16:creationId xmlns:a16="http://schemas.microsoft.com/office/drawing/2014/main" id="{13508AAB-82E1-4D1E-8CF1-56141717A02A}"/>
              </a:ext>
            </a:extLst>
          </p:cNvPr>
          <p:cNvSpPr/>
          <p:nvPr/>
        </p:nvSpPr>
        <p:spPr>
          <a:xfrm>
            <a:off x="9445394" y="5034689"/>
            <a:ext cx="2390118" cy="160043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err="1">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VSCode</a:t>
            </a:r>
            <a:endPar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a:p>
            <a:pPr lvl="0">
              <a:spcBef>
                <a:spcPts val="600"/>
              </a:spcBef>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Lightweight but multifunctional IDE in supplement to PyCharm</a:t>
            </a:r>
          </a:p>
          <a:p>
            <a:pPr lvl="0">
              <a:spcBef>
                <a:spcPts val="600"/>
              </a:spcBef>
            </a:pPr>
            <a:r>
              <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Also works well with Markdown</a:t>
            </a:r>
            <a:endParaRPr kumimoji="0" lang="zh-CN" altLang="en-US" sz="1400" b="0" i="0" u="none" strike="noStrike" kern="1200" cap="none" spc="0" normalizeH="0" baseline="0" noProof="0">
              <a:ln>
                <a:noFill/>
              </a:ln>
              <a:solidFill>
                <a:srgbClr val="F2F2F2">
                  <a:lumMod val="25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70" name="矩形 169">
            <a:extLst>
              <a:ext uri="{FF2B5EF4-FFF2-40B4-BE49-F238E27FC236}">
                <a16:creationId xmlns:a16="http://schemas.microsoft.com/office/drawing/2014/main" id="{B8216A6C-6F22-4DF8-8764-0D09096CFBA6}"/>
              </a:ext>
            </a:extLst>
          </p:cNvPr>
          <p:cNvSpPr/>
          <p:nvPr/>
        </p:nvSpPr>
        <p:spPr>
          <a:xfrm>
            <a:off x="8708413" y="2677779"/>
            <a:ext cx="2390118" cy="101566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GitHub</a:t>
            </a: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Most generally used version control and  code cooperation tool</a:t>
            </a:r>
            <a:endParaRPr kumimoji="0" lang="zh-CN" altLang="en-US" sz="1400" b="0" i="0" u="none" strike="noStrike" kern="1200" cap="none" spc="0" normalizeH="0" baseline="0" noProof="0">
              <a:ln>
                <a:noFill/>
              </a:ln>
              <a:solidFill>
                <a:srgbClr val="F2F2F2">
                  <a:lumMod val="25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71" name="矩形 170">
            <a:extLst>
              <a:ext uri="{FF2B5EF4-FFF2-40B4-BE49-F238E27FC236}">
                <a16:creationId xmlns:a16="http://schemas.microsoft.com/office/drawing/2014/main" id="{3666A355-AC53-4B1F-8AD3-743BCE524C19}"/>
              </a:ext>
            </a:extLst>
          </p:cNvPr>
          <p:cNvSpPr/>
          <p:nvPr/>
        </p:nvSpPr>
        <p:spPr>
          <a:xfrm>
            <a:off x="362481" y="5034689"/>
            <a:ext cx="2390118" cy="877163"/>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Windows 10</a:t>
            </a:r>
          </a:p>
          <a:p>
            <a:pPr lvl="0" algn="r">
              <a:spcBef>
                <a:spcPts val="600"/>
              </a:spcBef>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Professional edition</a:t>
            </a:r>
            <a:b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b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version 20H2</a:t>
            </a:r>
            <a:endParaRPr kumimoji="0" lang="zh-CN" altLang="en-US" sz="1400" b="0" i="0" u="none" strike="noStrike" kern="1200" cap="none" spc="0" normalizeH="0" baseline="0" noProof="0">
              <a:ln>
                <a:noFill/>
              </a:ln>
              <a:solidFill>
                <a:srgbClr val="F2F2F2">
                  <a:lumMod val="25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72" name="矩形 171">
            <a:extLst>
              <a:ext uri="{FF2B5EF4-FFF2-40B4-BE49-F238E27FC236}">
                <a16:creationId xmlns:a16="http://schemas.microsoft.com/office/drawing/2014/main" id="{4B0FC6D0-2AB8-4EB2-BABD-2FD850D6E767}"/>
              </a:ext>
            </a:extLst>
          </p:cNvPr>
          <p:cNvSpPr/>
          <p:nvPr/>
        </p:nvSpPr>
        <p:spPr>
          <a:xfrm>
            <a:off x="1093469" y="2677779"/>
            <a:ext cx="2390118" cy="877163"/>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Python 3.9.1</a:t>
            </a:r>
          </a:p>
          <a:p>
            <a:pPr lvl="0" algn="r">
              <a:spcBef>
                <a:spcPts val="600"/>
              </a:spcBef>
            </a:pPr>
            <a:r>
              <a:rPr kumimoji="0" lang="en-US" altLang="zh-CN" sz="1400" b="0" i="0" u="none" strike="noStrike" kern="1200" cap="none" spc="0" normalizeH="0" baseline="0" noProof="0">
                <a:ln>
                  <a:noFill/>
                </a:ln>
                <a:solidFill>
                  <a:srgbClr val="F2F2F2">
                    <a:lumMod val="50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Newest features are always welcomed XD</a:t>
            </a:r>
            <a:endParaRPr kumimoji="0" lang="zh-CN" altLang="en-US" sz="1400" b="0" i="0" u="none" strike="noStrike" kern="1200" cap="none" spc="0" normalizeH="0" baseline="0" noProof="0">
              <a:ln>
                <a:noFill/>
              </a:ln>
              <a:solidFill>
                <a:srgbClr val="F2F2F2">
                  <a:lumMod val="25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73" name="矩形 172">
            <a:extLst>
              <a:ext uri="{FF2B5EF4-FFF2-40B4-BE49-F238E27FC236}">
                <a16:creationId xmlns:a16="http://schemas.microsoft.com/office/drawing/2014/main" id="{B5C01736-92F6-4F81-A704-D8C50285FE0B}"/>
              </a:ext>
            </a:extLst>
          </p:cNvPr>
          <p:cNvSpPr/>
          <p:nvPr/>
        </p:nvSpPr>
        <p:spPr>
          <a:xfrm>
            <a:off x="4461395" y="1032125"/>
            <a:ext cx="3282068" cy="10926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solidFill>
                  <a:srgbClr val="F2F2F2">
                    <a:lumMod val="25000"/>
                  </a:srgbClr>
                </a:solidFill>
                <a:latin typeface="思源黑体 CN Bold" panose="020B0800000000000000" pitchFamily="34" charset="-122"/>
                <a:ea typeface="思源黑体 CN Bold" panose="020B0800000000000000" pitchFamily="34" charset="-122"/>
                <a:cs typeface="Open Sans" panose="020B0606030504020204" pitchFamily="34" charset="0"/>
              </a:rPr>
              <a:t>PyCharm</a:t>
            </a:r>
            <a:endParaRPr kumimoji="0" lang="en-US" altLang="zh-CN" sz="1800" b="0" i="0" u="none" strike="noStrike" kern="1200" cap="none" spc="0" normalizeH="0" baseline="0" noProof="0">
              <a:ln>
                <a:noFill/>
              </a:ln>
              <a:solidFill>
                <a:srgbClr val="F2F2F2">
                  <a:lumMod val="25000"/>
                </a:srgbClr>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a:p>
            <a:pPr lvl="0" algn="ctr">
              <a:spcBef>
                <a:spcPts val="600"/>
              </a:spcBef>
            </a:pP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Version 2020.3, Professional edition</a:t>
            </a:r>
            <a:b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br>
            <a:r>
              <a:rPr lang="en-US" altLang="zh-CN" sz="140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rPr>
              <a:t>Charming IDE with powerful performance analysis tools</a:t>
            </a:r>
            <a:endParaRPr kumimoji="0" lang="zh-CN" altLang="en-US" sz="1400" b="0" i="0" u="none" strike="noStrike" kern="1200" cap="none" spc="0" normalizeH="0" baseline="0" noProof="0">
              <a:ln>
                <a:noFill/>
              </a:ln>
              <a:solidFill>
                <a:srgbClr val="F2F2F2">
                  <a:lumMod val="25000"/>
                </a:srgb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endParaRPr>
          </a:p>
        </p:txBody>
      </p:sp>
      <p:pic>
        <p:nvPicPr>
          <p:cNvPr id="4" name="图形 3" descr="便携式计算机 纯色填充">
            <a:extLst>
              <a:ext uri="{FF2B5EF4-FFF2-40B4-BE49-F238E27FC236}">
                <a16:creationId xmlns:a16="http://schemas.microsoft.com/office/drawing/2014/main" id="{92D8B240-B9E6-47E7-BCA4-448F2E8DC9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62366" y="5231514"/>
            <a:ext cx="914400" cy="914400"/>
          </a:xfrm>
          <a:prstGeom prst="rect">
            <a:avLst/>
          </a:prstGeom>
        </p:spPr>
      </p:pic>
      <p:pic>
        <p:nvPicPr>
          <p:cNvPr id="9" name="图形 8" descr="Web 设计 纯色填充">
            <a:extLst>
              <a:ext uri="{FF2B5EF4-FFF2-40B4-BE49-F238E27FC236}">
                <a16:creationId xmlns:a16="http://schemas.microsoft.com/office/drawing/2014/main" id="{DB1396D2-A626-44D5-903B-0D85A95492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4475" y="3410491"/>
            <a:ext cx="914400" cy="914400"/>
          </a:xfrm>
          <a:prstGeom prst="rect">
            <a:avLst/>
          </a:prstGeom>
        </p:spPr>
      </p:pic>
      <p:pic>
        <p:nvPicPr>
          <p:cNvPr id="11" name="图形 10" descr="Cmd 终端 纯色填充">
            <a:extLst>
              <a:ext uri="{FF2B5EF4-FFF2-40B4-BE49-F238E27FC236}">
                <a16:creationId xmlns:a16="http://schemas.microsoft.com/office/drawing/2014/main" id="{58448A4C-B547-41A8-A641-AB6DC7690A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799" y="2627670"/>
            <a:ext cx="914400" cy="914400"/>
          </a:xfrm>
          <a:prstGeom prst="rect">
            <a:avLst/>
          </a:prstGeom>
        </p:spPr>
      </p:pic>
      <p:pic>
        <p:nvPicPr>
          <p:cNvPr id="13" name="图形 12" descr="集体讨论 纯色填充">
            <a:extLst>
              <a:ext uri="{FF2B5EF4-FFF2-40B4-BE49-F238E27FC236}">
                <a16:creationId xmlns:a16="http://schemas.microsoft.com/office/drawing/2014/main" id="{242BC0E5-7E16-4498-8F9C-AE5947F3611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01333" y="3308190"/>
            <a:ext cx="914400" cy="914400"/>
          </a:xfrm>
          <a:prstGeom prst="rect">
            <a:avLst/>
          </a:prstGeom>
        </p:spPr>
      </p:pic>
      <p:pic>
        <p:nvPicPr>
          <p:cNvPr id="15" name="图形 14" descr="折刀 纯色填充">
            <a:extLst>
              <a:ext uri="{FF2B5EF4-FFF2-40B4-BE49-F238E27FC236}">
                <a16:creationId xmlns:a16="http://schemas.microsoft.com/office/drawing/2014/main" id="{269F3011-0599-486A-990B-EFAF2B28202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44167" y="5377708"/>
            <a:ext cx="914400" cy="914400"/>
          </a:xfrm>
          <a:prstGeom prst="rect">
            <a:avLst/>
          </a:prstGeom>
        </p:spPr>
      </p:pic>
    </p:spTree>
    <p:extLst>
      <p:ext uri="{BB962C8B-B14F-4D97-AF65-F5344CB8AC3E}">
        <p14:creationId xmlns:p14="http://schemas.microsoft.com/office/powerpoint/2010/main" val="1602365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2427268"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矩阵类</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MATRIX CLASS</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27B4D583-ABDE-4612-A9D4-B527AF15D66A}"/>
              </a:ext>
            </a:extLst>
          </p:cNvPr>
          <p:cNvSpPr txBox="1"/>
          <p:nvPr/>
        </p:nvSpPr>
        <p:spPr>
          <a:xfrm>
            <a:off x="7341154" y="1396461"/>
            <a:ext cx="4976902" cy="2766142"/>
          </a:xfrm>
          <a:prstGeom prst="rect">
            <a:avLst/>
          </a:prstGeom>
          <a:noFill/>
        </p:spPr>
        <p:txBody>
          <a:bodyPr wrap="square" rtlCol="0">
            <a:spAutoFit/>
          </a:bodyPr>
          <a:lstStyle/>
          <a:p>
            <a:pPr>
              <a:lnSpc>
                <a:spcPct val="150000"/>
              </a:lnSpc>
              <a:spcBef>
                <a:spcPts val="1200"/>
              </a:spcBef>
              <a:defRPr/>
            </a:pPr>
            <a:r>
              <a:rPr lang="en-US" altLang="zh-CN" sz="1400" b="0">
                <a:solidFill>
                  <a:srgbClr val="0000FF"/>
                </a:solidFill>
                <a:effectLst/>
                <a:latin typeface="Consolas,  Courier New"/>
              </a:rPr>
              <a:t>def</a:t>
            </a:r>
            <a:r>
              <a:rPr lang="en-US" altLang="zh-CN" sz="1400" b="0">
                <a:solidFill>
                  <a:srgbClr val="000000"/>
                </a:solidFill>
                <a:effectLst/>
                <a:latin typeface="Consolas,  Courier New"/>
              </a:rPr>
              <a:t> __str__(self):</a:t>
            </a:r>
          </a:p>
          <a:p>
            <a:pPr>
              <a:lnSpc>
                <a:spcPct val="150000"/>
              </a:lnSpc>
              <a:spcBef>
                <a:spcPts val="1200"/>
              </a:spcBef>
              <a:defRPr/>
            </a:pPr>
            <a:r>
              <a:rPr lang="en-US" altLang="zh-CN" sz="1400" b="0">
                <a:solidFill>
                  <a:srgbClr val="0000FF"/>
                </a:solidFill>
                <a:effectLst/>
                <a:latin typeface="Consolas,  Courier New"/>
              </a:rPr>
              <a:t>def</a:t>
            </a:r>
            <a:r>
              <a:rPr lang="en-US" altLang="zh-CN" sz="1400" b="0">
                <a:solidFill>
                  <a:srgbClr val="000000"/>
                </a:solidFill>
                <a:effectLst/>
                <a:latin typeface="Consolas,  Courier New"/>
              </a:rPr>
              <a:t> __</a:t>
            </a:r>
            <a:r>
              <a:rPr lang="en-US" altLang="zh-CN" sz="1400" b="0" err="1">
                <a:solidFill>
                  <a:srgbClr val="000000"/>
                </a:solidFill>
                <a:effectLst/>
                <a:latin typeface="Consolas,  Courier New"/>
              </a:rPr>
              <a:t>getitem</a:t>
            </a:r>
            <a:r>
              <a:rPr lang="en-US" altLang="zh-CN" sz="1400" b="0">
                <a:solidFill>
                  <a:srgbClr val="000000"/>
                </a:solidFill>
                <a:effectLst/>
                <a:latin typeface="Consolas,  Courier New"/>
              </a:rPr>
              <a:t>__(self, item):</a:t>
            </a:r>
          </a:p>
          <a:p>
            <a:pPr>
              <a:lnSpc>
                <a:spcPct val="150000"/>
              </a:lnSpc>
              <a:spcBef>
                <a:spcPts val="1200"/>
              </a:spcBef>
              <a:defRPr/>
            </a:pPr>
            <a:r>
              <a:rPr lang="en-US" altLang="zh-CN" sz="1400" b="0">
                <a:solidFill>
                  <a:srgbClr val="0000FF"/>
                </a:solidFill>
                <a:effectLst/>
                <a:latin typeface="Consolas,  Courier New"/>
              </a:rPr>
              <a:t>def</a:t>
            </a:r>
            <a:r>
              <a:rPr lang="en-US" altLang="zh-CN" sz="1400" b="0">
                <a:solidFill>
                  <a:srgbClr val="000000"/>
                </a:solidFill>
                <a:effectLst/>
                <a:latin typeface="Consolas,  Courier New"/>
              </a:rPr>
              <a:t> __add__(self, other):</a:t>
            </a:r>
          </a:p>
          <a:p>
            <a:pPr>
              <a:lnSpc>
                <a:spcPct val="150000"/>
              </a:lnSpc>
              <a:spcBef>
                <a:spcPts val="1200"/>
              </a:spcBef>
              <a:defRPr/>
            </a:pPr>
            <a:r>
              <a:rPr lang="en-US" altLang="zh-CN" sz="1400" b="0">
                <a:solidFill>
                  <a:srgbClr val="0000FF"/>
                </a:solidFill>
                <a:effectLst/>
                <a:latin typeface="Consolas,  Courier New"/>
              </a:rPr>
              <a:t>def</a:t>
            </a:r>
            <a:r>
              <a:rPr lang="en-US" altLang="zh-CN" sz="1400" b="0">
                <a:solidFill>
                  <a:srgbClr val="000000"/>
                </a:solidFill>
                <a:effectLst/>
                <a:latin typeface="Consolas,  Courier New"/>
              </a:rPr>
              <a:t> __sub__(self, other):</a:t>
            </a:r>
          </a:p>
          <a:p>
            <a:pPr>
              <a:lnSpc>
                <a:spcPct val="150000"/>
              </a:lnSpc>
              <a:spcBef>
                <a:spcPts val="1200"/>
              </a:spcBef>
              <a:defRPr/>
            </a:pPr>
            <a:r>
              <a:rPr lang="en-US" altLang="zh-CN" sz="1400" b="0">
                <a:solidFill>
                  <a:srgbClr val="0000FF"/>
                </a:solidFill>
                <a:effectLst/>
                <a:latin typeface="Consolas,  Courier New"/>
              </a:rPr>
              <a:t>def</a:t>
            </a:r>
            <a:r>
              <a:rPr lang="en-US" altLang="zh-CN" sz="1400" b="0">
                <a:solidFill>
                  <a:srgbClr val="000000"/>
                </a:solidFill>
                <a:effectLst/>
                <a:latin typeface="Consolas,  Courier New"/>
              </a:rPr>
              <a:t> __</a:t>
            </a:r>
            <a:r>
              <a:rPr lang="en-US" altLang="zh-CN" sz="1400" b="0" err="1">
                <a:solidFill>
                  <a:srgbClr val="000000"/>
                </a:solidFill>
                <a:effectLst/>
                <a:latin typeface="Consolas,  Courier New"/>
              </a:rPr>
              <a:t>sizeof</a:t>
            </a:r>
            <a:r>
              <a:rPr lang="en-US" altLang="zh-CN" sz="1400" b="0">
                <a:solidFill>
                  <a:srgbClr val="000000"/>
                </a:solidFill>
                <a:effectLst/>
                <a:latin typeface="Consolas,  Courier New"/>
              </a:rPr>
              <a:t>__(self):</a:t>
            </a:r>
          </a:p>
          <a:p>
            <a:pPr>
              <a:lnSpc>
                <a:spcPct val="150000"/>
              </a:lnSpc>
              <a:spcBef>
                <a:spcPts val="1200"/>
              </a:spcBef>
              <a:defRPr/>
            </a:pPr>
            <a:r>
              <a:rPr lang="en-US" altLang="zh-CN" sz="1400" b="0">
                <a:solidFill>
                  <a:srgbClr val="0000FF"/>
                </a:solidFill>
                <a:effectLst/>
                <a:latin typeface="Consolas,  Courier New"/>
              </a:rPr>
              <a:t>def</a:t>
            </a:r>
            <a:r>
              <a:rPr lang="en-US" altLang="zh-CN" sz="1400" b="0">
                <a:solidFill>
                  <a:srgbClr val="000000"/>
                </a:solidFill>
                <a:effectLst/>
                <a:latin typeface="Consolas,  Courier New"/>
              </a:rPr>
              <a:t> dimension(self):</a:t>
            </a: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525401" y="4214191"/>
            <a:ext cx="2150660" cy="2363846"/>
          </a:xfrm>
          <a:prstGeom prst="rect">
            <a:avLst/>
          </a:prstGeom>
        </p:spPr>
      </p:pic>
      <p:sp>
        <p:nvSpPr>
          <p:cNvPr id="11" name="文本框 10">
            <a:extLst>
              <a:ext uri="{FF2B5EF4-FFF2-40B4-BE49-F238E27FC236}">
                <a16:creationId xmlns:a16="http://schemas.microsoft.com/office/drawing/2014/main" id="{CE3A72E9-F5E2-4503-858D-7DDED16ABDCB}"/>
              </a:ext>
            </a:extLst>
          </p:cNvPr>
          <p:cNvSpPr txBox="1"/>
          <p:nvPr/>
        </p:nvSpPr>
        <p:spPr>
          <a:xfrm>
            <a:off x="513495" y="1511624"/>
            <a:ext cx="6827659" cy="4401205"/>
          </a:xfrm>
          <a:prstGeom prst="rect">
            <a:avLst/>
          </a:prstGeom>
          <a:noFill/>
        </p:spPr>
        <p:txBody>
          <a:bodyPr wrap="square">
            <a:spAutoFit/>
          </a:bodyPr>
          <a:lstStyle/>
          <a:p>
            <a:r>
              <a:rPr lang="en-US" altLang="zh-CN" sz="1400" b="0">
                <a:solidFill>
                  <a:srgbClr val="0000FF"/>
                </a:solidFill>
                <a:effectLst/>
                <a:latin typeface="Consolas,  Courier New"/>
              </a:rPr>
              <a:t>def</a:t>
            </a:r>
            <a:r>
              <a:rPr lang="en-US" altLang="zh-CN" sz="1400" b="0">
                <a:solidFill>
                  <a:srgbClr val="000000"/>
                </a:solidFill>
                <a:effectLst/>
                <a:latin typeface="Consolas,  Courier New"/>
              </a:rPr>
              <a:t> __</a:t>
            </a:r>
            <a:r>
              <a:rPr lang="en-US" altLang="zh-CN" sz="1400" b="0" err="1">
                <a:solidFill>
                  <a:srgbClr val="000000"/>
                </a:solidFill>
                <a:effectLst/>
                <a:latin typeface="Consolas,  Courier New"/>
              </a:rPr>
              <a:t>init</a:t>
            </a:r>
            <a:r>
              <a:rPr lang="en-US" altLang="zh-CN" sz="1400" b="0">
                <a:solidFill>
                  <a:srgbClr val="000000"/>
                </a:solidFill>
                <a:effectLst/>
                <a:latin typeface="Consolas,  Courier New"/>
              </a:rPr>
              <a:t>__(self, elements, row=</a:t>
            </a:r>
            <a:r>
              <a:rPr lang="en-US" altLang="zh-CN" sz="1400" b="0">
                <a:solidFill>
                  <a:srgbClr val="098658"/>
                </a:solidFill>
                <a:effectLst/>
                <a:latin typeface="Consolas,  Courier New"/>
              </a:rPr>
              <a:t>1</a:t>
            </a:r>
            <a:r>
              <a:rPr lang="en-US" altLang="zh-CN" sz="1400" b="0">
                <a:solidFill>
                  <a:srgbClr val="000000"/>
                </a:solidFill>
                <a:effectLst/>
                <a:latin typeface="Consolas,  Courier New"/>
              </a:rPr>
              <a:t>, col=</a:t>
            </a:r>
            <a:r>
              <a:rPr lang="en-US" altLang="zh-CN" sz="1400" b="0">
                <a:solidFill>
                  <a:srgbClr val="0000FF"/>
                </a:solidFill>
                <a:effectLst/>
                <a:latin typeface="Consolas,  Courier New"/>
              </a:rPr>
              <a:t>None</a:t>
            </a:r>
            <a:r>
              <a:rPr lang="en-US" altLang="zh-CN" sz="1400" b="0">
                <a:solidFill>
                  <a:srgbClr val="000000"/>
                </a:solidFill>
                <a:effectLst/>
                <a:latin typeface="Consolas,  Courier New"/>
              </a:rPr>
              <a:t>):</a:t>
            </a:r>
          </a:p>
          <a:p>
            <a:r>
              <a:rPr lang="en-US" altLang="zh-CN" sz="1400" b="0">
                <a:solidFill>
                  <a:srgbClr val="000000"/>
                </a:solidFill>
                <a:effectLst/>
                <a:latin typeface="Consolas,  Courier New"/>
              </a:rPr>
              <a:t>    </a:t>
            </a:r>
            <a:r>
              <a:rPr lang="en-US" altLang="zh-CN" sz="1400" b="0">
                <a:solidFill>
                  <a:srgbClr val="A31515"/>
                </a:solidFill>
                <a:effectLst/>
                <a:latin typeface="Consolas,  Courier New"/>
              </a:rPr>
              <a:t>"""</a:t>
            </a:r>
            <a:endParaRPr lang="en-US" altLang="zh-CN" sz="1400" b="0">
              <a:solidFill>
                <a:srgbClr val="000000"/>
              </a:solidFill>
              <a:effectLst/>
              <a:latin typeface="Consolas,  Courier New"/>
            </a:endParaRPr>
          </a:p>
          <a:p>
            <a:r>
              <a:rPr lang="en-US" altLang="zh-CN" sz="1400" b="0">
                <a:solidFill>
                  <a:srgbClr val="A31515"/>
                </a:solidFill>
                <a:effectLst/>
                <a:latin typeface="Consolas,  Courier New"/>
              </a:rPr>
              <a:t>    Initializes the matrix</a:t>
            </a:r>
            <a:endParaRPr lang="en-US" altLang="zh-CN" sz="1400" b="0">
              <a:solidFill>
                <a:srgbClr val="000000"/>
              </a:solidFill>
              <a:effectLst/>
              <a:latin typeface="Consolas,  Courier New"/>
            </a:endParaRPr>
          </a:p>
          <a:p>
            <a:br>
              <a:rPr lang="en-US" altLang="zh-CN" sz="1400" b="0">
                <a:solidFill>
                  <a:srgbClr val="000000"/>
                </a:solidFill>
                <a:effectLst/>
                <a:latin typeface="Consolas,  Courier New"/>
              </a:rPr>
            </a:br>
            <a:r>
              <a:rPr lang="en-US" altLang="zh-CN" sz="1400" b="0">
                <a:solidFill>
                  <a:srgbClr val="A31515"/>
                </a:solidFill>
                <a:effectLst/>
                <a:latin typeface="Consolas,  Courier New"/>
              </a:rPr>
              <a:t>    :param elements: Elements in the matrix, in row-major order</a:t>
            </a:r>
            <a:endParaRPr lang="en-US" altLang="zh-CN" sz="1400" b="0">
              <a:solidFill>
                <a:srgbClr val="000000"/>
              </a:solidFill>
              <a:effectLst/>
              <a:latin typeface="Consolas,  Courier New"/>
            </a:endParaRPr>
          </a:p>
          <a:p>
            <a:r>
              <a:rPr lang="en-US" altLang="zh-CN" sz="1400" b="0">
                <a:solidFill>
                  <a:srgbClr val="A31515"/>
                </a:solidFill>
                <a:effectLst/>
                <a:latin typeface="Consolas,  Courier New"/>
              </a:rPr>
              <a:t>    :param row: The number of rows</a:t>
            </a:r>
            <a:endParaRPr lang="en-US" altLang="zh-CN" sz="1400" b="0">
              <a:solidFill>
                <a:srgbClr val="000000"/>
              </a:solidFill>
              <a:effectLst/>
              <a:latin typeface="Consolas,  Courier New"/>
            </a:endParaRPr>
          </a:p>
          <a:p>
            <a:r>
              <a:rPr lang="en-US" altLang="zh-CN" sz="1400" b="0">
                <a:solidFill>
                  <a:srgbClr val="A31515"/>
                </a:solidFill>
                <a:effectLst/>
                <a:latin typeface="Consolas,  Courier New"/>
              </a:rPr>
              <a:t>    :param col: The number of columns</a:t>
            </a:r>
            <a:endParaRPr lang="en-US" altLang="zh-CN" sz="1400" b="0">
              <a:solidFill>
                <a:srgbClr val="000000"/>
              </a:solidFill>
              <a:effectLst/>
              <a:latin typeface="Consolas,  Courier New"/>
            </a:endParaRPr>
          </a:p>
          <a:p>
            <a:r>
              <a:rPr lang="en-US" altLang="zh-CN" sz="1400" b="0">
                <a:solidFill>
                  <a:srgbClr val="A31515"/>
                </a:solidFill>
                <a:effectLst/>
                <a:latin typeface="Consolas,  Courier New"/>
              </a:rPr>
              <a:t>    :type row: int</a:t>
            </a:r>
            <a:endParaRPr lang="en-US" altLang="zh-CN" sz="1400" b="0">
              <a:solidFill>
                <a:srgbClr val="000000"/>
              </a:solidFill>
              <a:effectLst/>
              <a:latin typeface="Consolas,  Courier New"/>
            </a:endParaRPr>
          </a:p>
          <a:p>
            <a:r>
              <a:rPr lang="en-US" altLang="zh-CN" sz="1400" b="0">
                <a:solidFill>
                  <a:srgbClr val="A31515"/>
                </a:solidFill>
                <a:effectLst/>
                <a:latin typeface="Consolas,  Courier New"/>
              </a:rPr>
              <a:t>    :type col: int</a:t>
            </a:r>
            <a:endParaRPr lang="en-US" altLang="zh-CN" sz="1400" b="0">
              <a:solidFill>
                <a:srgbClr val="000000"/>
              </a:solidFill>
              <a:effectLst/>
              <a:latin typeface="Consolas,  Courier New"/>
            </a:endParaRPr>
          </a:p>
          <a:p>
            <a:r>
              <a:rPr lang="en-US" altLang="zh-CN" sz="1400" b="0">
                <a:solidFill>
                  <a:srgbClr val="A31515"/>
                </a:solidFill>
                <a:effectLst/>
                <a:latin typeface="Consolas,  Courier New"/>
              </a:rPr>
              <a:t>    """</a:t>
            </a:r>
            <a:endParaRPr lang="en-US" altLang="zh-CN" sz="1400" b="0">
              <a:solidFill>
                <a:srgbClr val="000000"/>
              </a:solidFill>
              <a:effectLst/>
              <a:latin typeface="Consolas,  Courier New"/>
            </a:endParaRPr>
          </a:p>
          <a:p>
            <a:br>
              <a:rPr lang="en-US" altLang="zh-CN" sz="1400" b="0">
                <a:solidFill>
                  <a:srgbClr val="000000"/>
                </a:solidFill>
                <a:effectLst/>
                <a:latin typeface="Consolas,  Courier New"/>
              </a:rPr>
            </a:br>
            <a:r>
              <a:rPr lang="en-US" altLang="zh-CN" sz="1400" b="0">
                <a:solidFill>
                  <a:srgbClr val="000000"/>
                </a:solidFill>
                <a:effectLst/>
                <a:latin typeface="Consolas,  Courier New"/>
              </a:rPr>
              <a:t>    </a:t>
            </a:r>
            <a:r>
              <a:rPr lang="en-US" altLang="zh-CN" sz="1400" b="0">
                <a:solidFill>
                  <a:srgbClr val="0000FF"/>
                </a:solidFill>
                <a:effectLst/>
                <a:latin typeface="Consolas,  Courier New"/>
              </a:rPr>
              <a:t>if</a:t>
            </a:r>
            <a:r>
              <a:rPr lang="en-US" altLang="zh-CN" sz="1400" b="0">
                <a:solidFill>
                  <a:srgbClr val="000000"/>
                </a:solidFill>
                <a:effectLst/>
                <a:latin typeface="Consolas,  Courier New"/>
              </a:rPr>
              <a:t> col </a:t>
            </a:r>
            <a:r>
              <a:rPr lang="en-US" altLang="zh-CN" sz="1400" b="0">
                <a:solidFill>
                  <a:srgbClr val="0000FF"/>
                </a:solidFill>
                <a:effectLst/>
                <a:latin typeface="Consolas,  Courier New"/>
              </a:rPr>
              <a:t>is</a:t>
            </a:r>
            <a:r>
              <a:rPr lang="en-US" altLang="zh-CN" sz="1400" b="0">
                <a:solidFill>
                  <a:srgbClr val="000000"/>
                </a:solidFill>
                <a:effectLst/>
                <a:latin typeface="Consolas,  Courier New"/>
              </a:rPr>
              <a:t> </a:t>
            </a:r>
            <a:r>
              <a:rPr lang="en-US" altLang="zh-CN" sz="1400" b="0">
                <a:solidFill>
                  <a:srgbClr val="0000FF"/>
                </a:solidFill>
                <a:effectLst/>
                <a:latin typeface="Consolas,  Courier New"/>
              </a:rPr>
              <a:t>None</a:t>
            </a:r>
            <a:r>
              <a:rPr lang="en-US" altLang="zh-CN" sz="1400" b="0">
                <a:solidFill>
                  <a:srgbClr val="000000"/>
                </a:solidFill>
                <a:effectLst/>
                <a:latin typeface="Consolas,  Courier New"/>
              </a:rPr>
              <a:t>:</a:t>
            </a:r>
          </a:p>
          <a:p>
            <a:r>
              <a:rPr lang="en-US" altLang="zh-CN" sz="1400" b="0">
                <a:solidFill>
                  <a:srgbClr val="000000"/>
                </a:solidFill>
                <a:effectLst/>
                <a:latin typeface="Consolas,  Courier New"/>
              </a:rPr>
              <a:t>        col = </a:t>
            </a:r>
            <a:r>
              <a:rPr lang="en-US" altLang="zh-CN" sz="1400" b="0" err="1">
                <a:solidFill>
                  <a:srgbClr val="000000"/>
                </a:solidFill>
                <a:effectLst/>
                <a:latin typeface="Consolas,  Courier New"/>
              </a:rPr>
              <a:t>len</a:t>
            </a:r>
            <a:r>
              <a:rPr lang="en-US" altLang="zh-CN" sz="1400" b="0">
                <a:solidFill>
                  <a:srgbClr val="000000"/>
                </a:solidFill>
                <a:effectLst/>
                <a:latin typeface="Consolas,  Courier New"/>
              </a:rPr>
              <a:t>(elements) // row</a:t>
            </a:r>
          </a:p>
          <a:p>
            <a:br>
              <a:rPr lang="en-US" altLang="zh-CN" sz="1400" b="0">
                <a:solidFill>
                  <a:srgbClr val="000000"/>
                </a:solidFill>
                <a:effectLst/>
                <a:latin typeface="Consolas,  Courier New"/>
              </a:rPr>
            </a:br>
            <a:r>
              <a:rPr lang="en-US" altLang="zh-CN" sz="1400" b="0">
                <a:solidFill>
                  <a:srgbClr val="000000"/>
                </a:solidFill>
                <a:effectLst/>
                <a:latin typeface="Consolas,  Courier New"/>
              </a:rPr>
              <a:t>    </a:t>
            </a:r>
            <a:r>
              <a:rPr lang="en-US" altLang="zh-CN" sz="1400" b="0">
                <a:solidFill>
                  <a:srgbClr val="0000FF"/>
                </a:solidFill>
                <a:effectLst/>
                <a:latin typeface="Consolas,  Courier New"/>
              </a:rPr>
              <a:t>if</a:t>
            </a:r>
            <a:r>
              <a:rPr lang="en-US" altLang="zh-CN" sz="1400" b="0">
                <a:solidFill>
                  <a:srgbClr val="000000"/>
                </a:solidFill>
                <a:effectLst/>
                <a:latin typeface="Consolas,  Courier New"/>
              </a:rPr>
              <a:t> </a:t>
            </a:r>
            <a:r>
              <a:rPr lang="en-US" altLang="zh-CN" sz="1400" b="0" err="1">
                <a:solidFill>
                  <a:srgbClr val="000000"/>
                </a:solidFill>
                <a:effectLst/>
                <a:latin typeface="Consolas,  Courier New"/>
              </a:rPr>
              <a:t>len</a:t>
            </a:r>
            <a:r>
              <a:rPr lang="en-US" altLang="zh-CN" sz="1400" b="0">
                <a:solidFill>
                  <a:srgbClr val="000000"/>
                </a:solidFill>
                <a:effectLst/>
                <a:latin typeface="Consolas,  Courier New"/>
              </a:rPr>
              <a:t>(elements) != row * col:</a:t>
            </a:r>
          </a:p>
          <a:p>
            <a:r>
              <a:rPr lang="en-US" altLang="zh-CN" sz="1400" b="0">
                <a:solidFill>
                  <a:srgbClr val="000000"/>
                </a:solidFill>
                <a:effectLst/>
                <a:latin typeface="Consolas,  Courier New"/>
              </a:rPr>
              <a:t>        print(</a:t>
            </a:r>
            <a:r>
              <a:rPr lang="en-US" altLang="zh-CN" sz="1400" b="0">
                <a:solidFill>
                  <a:srgbClr val="A31515"/>
                </a:solidFill>
                <a:effectLst/>
                <a:latin typeface="Consolas,  Courier New"/>
              </a:rPr>
              <a:t>'Invalid matrix size'</a:t>
            </a:r>
            <a:r>
              <a:rPr lang="en-US" altLang="zh-CN" sz="1400" b="0">
                <a:solidFill>
                  <a:srgbClr val="000000"/>
                </a:solidFill>
                <a:effectLst/>
                <a:latin typeface="Consolas,  Courier New"/>
              </a:rPr>
              <a:t>)</a:t>
            </a:r>
          </a:p>
          <a:p>
            <a:br>
              <a:rPr lang="en-US" altLang="zh-CN" sz="1400" b="0">
                <a:solidFill>
                  <a:srgbClr val="000000"/>
                </a:solidFill>
                <a:effectLst/>
                <a:latin typeface="Consolas,  Courier New"/>
              </a:rPr>
            </a:br>
            <a:r>
              <a:rPr lang="en-US" altLang="zh-CN" sz="1400" b="0">
                <a:solidFill>
                  <a:srgbClr val="000000"/>
                </a:solidFill>
                <a:effectLst/>
                <a:latin typeface="Consolas,  Courier New"/>
              </a:rPr>
              <a:t>    </a:t>
            </a:r>
            <a:r>
              <a:rPr lang="en-US" altLang="zh-CN" sz="1400" b="0" err="1">
                <a:solidFill>
                  <a:srgbClr val="0000FF"/>
                </a:solidFill>
                <a:effectLst/>
                <a:latin typeface="Consolas,  Courier New"/>
              </a:rPr>
              <a:t>self</a:t>
            </a:r>
            <a:r>
              <a:rPr lang="en-US" altLang="zh-CN" sz="1400" b="0" err="1">
                <a:solidFill>
                  <a:srgbClr val="000000"/>
                </a:solidFill>
                <a:effectLst/>
                <a:latin typeface="Consolas,  Courier New"/>
              </a:rPr>
              <a:t>.elements</a:t>
            </a:r>
            <a:r>
              <a:rPr lang="en-US" altLang="zh-CN" sz="1400" b="0">
                <a:solidFill>
                  <a:srgbClr val="000000"/>
                </a:solidFill>
                <a:effectLst/>
                <a:latin typeface="Consolas,  Courier New"/>
              </a:rPr>
              <a:t> = elements</a:t>
            </a:r>
          </a:p>
          <a:p>
            <a:r>
              <a:rPr lang="en-US" altLang="zh-CN" sz="1400" b="0">
                <a:solidFill>
                  <a:srgbClr val="000000"/>
                </a:solidFill>
                <a:effectLst/>
                <a:latin typeface="Consolas,  Courier New"/>
              </a:rPr>
              <a:t>    </a:t>
            </a:r>
            <a:r>
              <a:rPr lang="en-US" altLang="zh-CN" sz="1400" b="0" err="1">
                <a:solidFill>
                  <a:srgbClr val="0000FF"/>
                </a:solidFill>
                <a:effectLst/>
                <a:latin typeface="Consolas,  Courier New"/>
              </a:rPr>
              <a:t>self</a:t>
            </a:r>
            <a:r>
              <a:rPr lang="en-US" altLang="zh-CN" sz="1400" b="0" err="1">
                <a:solidFill>
                  <a:srgbClr val="000000"/>
                </a:solidFill>
                <a:effectLst/>
                <a:latin typeface="Consolas,  Courier New"/>
              </a:rPr>
              <a:t>.row</a:t>
            </a:r>
            <a:r>
              <a:rPr lang="en-US" altLang="zh-CN" sz="1400" b="0">
                <a:solidFill>
                  <a:srgbClr val="000000"/>
                </a:solidFill>
                <a:effectLst/>
                <a:latin typeface="Consolas,  Courier New"/>
              </a:rPr>
              <a:t> = row</a:t>
            </a:r>
          </a:p>
          <a:p>
            <a:r>
              <a:rPr lang="en-US" altLang="zh-CN" sz="1400" b="0">
                <a:solidFill>
                  <a:srgbClr val="000000"/>
                </a:solidFill>
                <a:effectLst/>
                <a:latin typeface="Consolas,  Courier New"/>
              </a:rPr>
              <a:t>    </a:t>
            </a:r>
            <a:r>
              <a:rPr lang="en-US" altLang="zh-CN" sz="1400" b="0" err="1">
                <a:solidFill>
                  <a:srgbClr val="0000FF"/>
                </a:solidFill>
                <a:effectLst/>
                <a:latin typeface="Consolas,  Courier New"/>
              </a:rPr>
              <a:t>self</a:t>
            </a:r>
            <a:r>
              <a:rPr lang="en-US" altLang="zh-CN" sz="1400" b="0" err="1">
                <a:solidFill>
                  <a:srgbClr val="000000"/>
                </a:solidFill>
                <a:effectLst/>
                <a:latin typeface="Consolas,  Courier New"/>
              </a:rPr>
              <a:t>.col</a:t>
            </a:r>
            <a:r>
              <a:rPr lang="en-US" altLang="zh-CN" sz="1400" b="0">
                <a:solidFill>
                  <a:srgbClr val="000000"/>
                </a:solidFill>
                <a:effectLst/>
                <a:latin typeface="Consolas,  Courier New"/>
              </a:rPr>
              <a:t> = col</a:t>
            </a:r>
          </a:p>
        </p:txBody>
      </p:sp>
    </p:spTree>
    <p:extLst>
      <p:ext uri="{BB962C8B-B14F-4D97-AF65-F5344CB8AC3E}">
        <p14:creationId xmlns:p14="http://schemas.microsoft.com/office/powerpoint/2010/main" val="3828396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7B4D583-ABDE-4612-A9D4-B527AF15D66A}"/>
              </a:ext>
            </a:extLst>
          </p:cNvPr>
          <p:cNvSpPr txBox="1"/>
          <p:nvPr/>
        </p:nvSpPr>
        <p:spPr>
          <a:xfrm>
            <a:off x="513495" y="1044818"/>
            <a:ext cx="4976902" cy="3582327"/>
          </a:xfrm>
          <a:prstGeom prst="rect">
            <a:avLst/>
          </a:prstGeom>
          <a:noFill/>
        </p:spPr>
        <p:txBody>
          <a:bodyPr wrap="square" rtlCol="0">
            <a:spAutoFit/>
          </a:bodyPr>
          <a:lstStyle/>
          <a:p>
            <a:pPr>
              <a:lnSpc>
                <a:spcPct val="150000"/>
              </a:lnSpc>
              <a:spcBef>
                <a:spcPts val="1200"/>
              </a:spcBef>
              <a:defRPr/>
            </a:pPr>
            <a:r>
              <a:rPr lang="en-US" altLang="zh-CN" sz="2000" b="0">
                <a:solidFill>
                  <a:schemeClr val="bg1"/>
                </a:solidFill>
                <a:effectLst/>
                <a:latin typeface="Consolas,  Courier New"/>
              </a:rPr>
              <a:t>def __str__(self):</a:t>
            </a:r>
          </a:p>
          <a:p>
            <a:pPr>
              <a:lnSpc>
                <a:spcPct val="150000"/>
              </a:lnSpc>
              <a:spcBef>
                <a:spcPts val="1200"/>
              </a:spcBef>
              <a:defRPr/>
            </a:pPr>
            <a:r>
              <a:rPr lang="en-US" altLang="zh-CN" sz="2000" b="0">
                <a:solidFill>
                  <a:srgbClr val="0000FF"/>
                </a:solidFill>
                <a:effectLst/>
                <a:latin typeface="Consolas,  Courier New"/>
              </a:rPr>
              <a:t>def</a:t>
            </a:r>
            <a:r>
              <a:rPr lang="en-US" altLang="zh-CN" sz="2000" b="0">
                <a:solidFill>
                  <a:srgbClr val="000000"/>
                </a:solidFill>
                <a:effectLst/>
                <a:latin typeface="Consolas,  Courier New"/>
              </a:rPr>
              <a:t> __</a:t>
            </a:r>
            <a:r>
              <a:rPr lang="en-US" altLang="zh-CN" sz="2000" b="0" err="1">
                <a:solidFill>
                  <a:srgbClr val="000000"/>
                </a:solidFill>
                <a:effectLst/>
                <a:latin typeface="Consolas,  Courier New"/>
              </a:rPr>
              <a:t>getitem</a:t>
            </a:r>
            <a:r>
              <a:rPr lang="en-US" altLang="zh-CN" sz="2000" b="0">
                <a:solidFill>
                  <a:srgbClr val="000000"/>
                </a:solidFill>
                <a:effectLst/>
                <a:latin typeface="Consolas,  Courier New"/>
              </a:rPr>
              <a:t>__(self, item):</a:t>
            </a:r>
          </a:p>
          <a:p>
            <a:pPr>
              <a:lnSpc>
                <a:spcPct val="150000"/>
              </a:lnSpc>
              <a:spcBef>
                <a:spcPts val="1200"/>
              </a:spcBef>
              <a:defRPr/>
            </a:pPr>
            <a:r>
              <a:rPr lang="en-US" altLang="zh-CN" sz="2000" b="0">
                <a:solidFill>
                  <a:schemeClr val="bg1"/>
                </a:solidFill>
                <a:effectLst/>
                <a:latin typeface="Consolas,  Courier New"/>
              </a:rPr>
              <a:t>def __add__(self, other):</a:t>
            </a:r>
          </a:p>
          <a:p>
            <a:pPr>
              <a:lnSpc>
                <a:spcPct val="150000"/>
              </a:lnSpc>
              <a:spcBef>
                <a:spcPts val="1200"/>
              </a:spcBef>
              <a:defRPr/>
            </a:pPr>
            <a:r>
              <a:rPr lang="en-US" altLang="zh-CN" sz="2000" b="0">
                <a:solidFill>
                  <a:schemeClr val="bg1"/>
                </a:solidFill>
                <a:effectLst/>
                <a:latin typeface="Consolas,  Courier New"/>
              </a:rPr>
              <a:t>def __sub__(self, other):</a:t>
            </a:r>
          </a:p>
          <a:p>
            <a:pPr>
              <a:lnSpc>
                <a:spcPct val="150000"/>
              </a:lnSpc>
              <a:spcBef>
                <a:spcPts val="1200"/>
              </a:spcBef>
              <a:defRPr/>
            </a:pPr>
            <a:r>
              <a:rPr lang="en-US" altLang="zh-CN" sz="2000" b="0">
                <a:solidFill>
                  <a:schemeClr val="bg1"/>
                </a:solidFill>
                <a:effectLst/>
                <a:latin typeface="Consolas,  Courier New"/>
              </a:rPr>
              <a:t>def __</a:t>
            </a:r>
            <a:r>
              <a:rPr lang="en-US" altLang="zh-CN" sz="2000" b="0" err="1">
                <a:solidFill>
                  <a:schemeClr val="bg1"/>
                </a:solidFill>
                <a:effectLst/>
                <a:latin typeface="Consolas,  Courier New"/>
              </a:rPr>
              <a:t>sizeof</a:t>
            </a:r>
            <a:r>
              <a:rPr lang="en-US" altLang="zh-CN" sz="2000" b="0">
                <a:solidFill>
                  <a:schemeClr val="bg1"/>
                </a:solidFill>
                <a:effectLst/>
                <a:latin typeface="Consolas,  Courier New"/>
              </a:rPr>
              <a:t>__(self):</a:t>
            </a:r>
          </a:p>
          <a:p>
            <a:pPr>
              <a:lnSpc>
                <a:spcPct val="150000"/>
              </a:lnSpc>
              <a:spcBef>
                <a:spcPts val="1200"/>
              </a:spcBef>
              <a:defRPr/>
            </a:pPr>
            <a:r>
              <a:rPr lang="en-US" altLang="zh-CN" sz="2000" b="0">
                <a:solidFill>
                  <a:schemeClr val="bg1"/>
                </a:solidFill>
                <a:effectLst/>
                <a:latin typeface="Consolas,  Courier New"/>
              </a:rPr>
              <a:t>def dimension(self):</a:t>
            </a:r>
          </a:p>
        </p:txBody>
      </p:sp>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4261103"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矩阵类 </a:t>
            </a:r>
            <a:r>
              <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a:t>
            </a:r>
            <a:r>
              <a:rPr kumimoji="0" lang="en-US" altLang="zh-CN" sz="3600" b="0" i="0" u="none" strike="noStrike" kern="1200" cap="none" spc="300" normalizeH="0" noProof="0">
                <a:ln>
                  <a:noFill/>
                </a:ln>
                <a:solidFill>
                  <a:srgbClr val="2F2E41"/>
                </a:solidFill>
                <a:effectLst/>
                <a:uLnTx/>
                <a:uFillTx/>
                <a:latin typeface="思源黑体 CN Bold" panose="020B0800000000000000" pitchFamily="34" charset="-122"/>
                <a:ea typeface="思源黑体 CN Bold" panose="020B0800000000000000" pitchFamily="34" charset="-122"/>
              </a:rPr>
              <a:t> </a:t>
            </a:r>
            <a:r>
              <a:rPr kumimoji="0" lang="zh-CN" altLang="en-US" sz="3600" b="0" i="0" u="none" strike="noStrike" kern="1200" cap="none" spc="300" normalizeH="0" noProof="0">
                <a:ln>
                  <a:noFill/>
                </a:ln>
                <a:solidFill>
                  <a:srgbClr val="2F2E41"/>
                </a:solidFill>
                <a:effectLst/>
                <a:uLnTx/>
                <a:uFillTx/>
                <a:latin typeface="思源黑体 CN Bold" panose="020B0800000000000000" pitchFamily="34" charset="-122"/>
                <a:ea typeface="思源黑体 CN Bold" panose="020B0800000000000000" pitchFamily="34" charset="-122"/>
              </a:rPr>
              <a:t>索引</a:t>
            </a:r>
            <a:endPar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MATRIX CLASS - INDEXING</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525401" y="4214191"/>
            <a:ext cx="2150660" cy="2363846"/>
          </a:xfrm>
          <a:prstGeom prst="rect">
            <a:avLst/>
          </a:prstGeom>
        </p:spPr>
      </p:pic>
      <p:sp>
        <p:nvSpPr>
          <p:cNvPr id="12" name="文本框 11">
            <a:extLst>
              <a:ext uri="{FF2B5EF4-FFF2-40B4-BE49-F238E27FC236}">
                <a16:creationId xmlns:a16="http://schemas.microsoft.com/office/drawing/2014/main" id="{E36A4A94-F015-4905-9088-CFA51C51516A}"/>
              </a:ext>
            </a:extLst>
          </p:cNvPr>
          <p:cNvSpPr txBox="1"/>
          <p:nvPr/>
        </p:nvSpPr>
        <p:spPr>
          <a:xfrm>
            <a:off x="1062560" y="2136984"/>
            <a:ext cx="6840342" cy="1631216"/>
          </a:xfrm>
          <a:prstGeom prst="rect">
            <a:avLst/>
          </a:prstGeom>
          <a:noFill/>
        </p:spPr>
        <p:txBody>
          <a:bodyPr wrap="square">
            <a:spAutoFit/>
          </a:bodyPr>
          <a:lstStyle/>
          <a:p>
            <a:r>
              <a:rPr lang="en-US" altLang="zh-CN" sz="2000" b="0">
                <a:solidFill>
                  <a:srgbClr val="000000"/>
                </a:solidFill>
                <a:effectLst/>
                <a:latin typeface="Consolas,  Courier New"/>
              </a:rPr>
              <a:t>B = A[</a:t>
            </a:r>
            <a:r>
              <a:rPr lang="en-US" altLang="zh-CN" sz="2000" b="0" err="1">
                <a:solidFill>
                  <a:srgbClr val="000000"/>
                </a:solidFill>
                <a:effectLst/>
                <a:latin typeface="Consolas,  Courier New"/>
              </a:rPr>
              <a:t>a:b</a:t>
            </a:r>
            <a:r>
              <a:rPr lang="en-US" altLang="zh-CN" sz="2000" b="0">
                <a:solidFill>
                  <a:srgbClr val="000000"/>
                </a:solidFill>
                <a:effectLst/>
                <a:latin typeface="Consolas,  Courier New"/>
              </a:rPr>
              <a:t>, c:d]  </a:t>
            </a:r>
            <a:r>
              <a:rPr lang="en-US" altLang="zh-CN" sz="2000" b="0">
                <a:solidFill>
                  <a:srgbClr val="008000"/>
                </a:solidFill>
                <a:effectLst/>
                <a:latin typeface="Consolas,  Courier New"/>
              </a:rPr>
              <a:t># matrix slice</a:t>
            </a:r>
            <a:endParaRPr lang="en-US" altLang="zh-CN" sz="2000" b="0">
              <a:solidFill>
                <a:srgbClr val="000000"/>
              </a:solidFill>
              <a:effectLst/>
              <a:latin typeface="Consolas,  Courier New"/>
            </a:endParaRPr>
          </a:p>
          <a:p>
            <a:r>
              <a:rPr lang="en-US" altLang="zh-CN" sz="2000" b="0">
                <a:solidFill>
                  <a:srgbClr val="000000"/>
                </a:solidFill>
                <a:effectLst/>
                <a:latin typeface="Consolas,  Courier New"/>
              </a:rPr>
              <a:t>B = A[</a:t>
            </a:r>
            <a:r>
              <a:rPr lang="en-US" altLang="zh-CN" sz="2000" b="0" err="1">
                <a:solidFill>
                  <a:srgbClr val="000000"/>
                </a:solidFill>
                <a:effectLst/>
                <a:latin typeface="Consolas,  Courier New"/>
              </a:rPr>
              <a:t>a:b</a:t>
            </a:r>
            <a:r>
              <a:rPr lang="en-US" altLang="zh-CN" sz="2000" b="0">
                <a:solidFill>
                  <a:srgbClr val="000000"/>
                </a:solidFill>
                <a:effectLst/>
                <a:latin typeface="Consolas,  Courier New"/>
              </a:rPr>
              <a:t>, c]    </a:t>
            </a:r>
            <a:r>
              <a:rPr lang="en-US" altLang="zh-CN" sz="2000" b="0">
                <a:solidFill>
                  <a:srgbClr val="008000"/>
                </a:solidFill>
                <a:effectLst/>
                <a:latin typeface="Consolas,  Courier New"/>
              </a:rPr>
              <a:t># row slice</a:t>
            </a:r>
            <a:endParaRPr lang="en-US" altLang="zh-CN" sz="2000" b="0">
              <a:solidFill>
                <a:srgbClr val="000000"/>
              </a:solidFill>
              <a:effectLst/>
              <a:latin typeface="Consolas,  Courier New"/>
            </a:endParaRPr>
          </a:p>
          <a:p>
            <a:r>
              <a:rPr lang="en-US" altLang="zh-CN" sz="2000" b="0">
                <a:solidFill>
                  <a:srgbClr val="000000"/>
                </a:solidFill>
                <a:effectLst/>
                <a:latin typeface="Consolas,  Courier New"/>
              </a:rPr>
              <a:t>B = A[a, b:c]    </a:t>
            </a:r>
            <a:r>
              <a:rPr lang="en-US" altLang="zh-CN" sz="2000" b="0">
                <a:solidFill>
                  <a:srgbClr val="008000"/>
                </a:solidFill>
                <a:effectLst/>
                <a:latin typeface="Consolas,  Courier New"/>
              </a:rPr>
              <a:t># column slice</a:t>
            </a:r>
            <a:endParaRPr lang="en-US" altLang="zh-CN" sz="2000" b="0">
              <a:solidFill>
                <a:srgbClr val="000000"/>
              </a:solidFill>
              <a:effectLst/>
              <a:latin typeface="Consolas,  Courier New"/>
            </a:endParaRPr>
          </a:p>
          <a:p>
            <a:r>
              <a:rPr lang="en-US" altLang="zh-CN" sz="2000" b="0">
                <a:solidFill>
                  <a:srgbClr val="000000"/>
                </a:solidFill>
                <a:effectLst/>
                <a:latin typeface="Consolas,  Courier New"/>
              </a:rPr>
              <a:t>B = A[a, b]      </a:t>
            </a:r>
            <a:r>
              <a:rPr lang="en-US" altLang="zh-CN" sz="2000" b="0">
                <a:solidFill>
                  <a:srgbClr val="008000"/>
                </a:solidFill>
                <a:effectLst/>
                <a:latin typeface="Consolas,  Courier New"/>
              </a:rPr>
              <a:t># row-column indexing</a:t>
            </a:r>
            <a:endParaRPr lang="en-US" altLang="zh-CN" sz="2000" b="0">
              <a:solidFill>
                <a:srgbClr val="000000"/>
              </a:solidFill>
              <a:effectLst/>
              <a:latin typeface="Consolas,  Courier New"/>
            </a:endParaRPr>
          </a:p>
          <a:p>
            <a:r>
              <a:rPr lang="en-US" altLang="zh-CN" sz="2000" b="0">
                <a:solidFill>
                  <a:srgbClr val="000000"/>
                </a:solidFill>
                <a:effectLst/>
                <a:latin typeface="Consolas,  Courier New"/>
              </a:rPr>
              <a:t>B = A[a]         </a:t>
            </a:r>
            <a:r>
              <a:rPr lang="en-US" altLang="zh-CN" sz="2000" b="0">
                <a:solidFill>
                  <a:srgbClr val="008000"/>
                </a:solidFill>
                <a:effectLst/>
                <a:latin typeface="Consolas,  Courier New"/>
              </a:rPr>
              <a:t># indexing in list of elements</a:t>
            </a:r>
            <a:endParaRPr lang="en-US" altLang="zh-CN" sz="2000" b="0">
              <a:solidFill>
                <a:srgbClr val="000000"/>
              </a:solidFill>
              <a:effectLst/>
              <a:latin typeface="Consolas,  Courier New"/>
            </a:endParaRPr>
          </a:p>
        </p:txBody>
      </p:sp>
      <p:sp>
        <p:nvSpPr>
          <p:cNvPr id="4" name="文本框 3">
            <a:extLst>
              <a:ext uri="{FF2B5EF4-FFF2-40B4-BE49-F238E27FC236}">
                <a16:creationId xmlns:a16="http://schemas.microsoft.com/office/drawing/2014/main" id="{923BEDD7-B7D9-49D9-9B53-E44657B54931}"/>
              </a:ext>
            </a:extLst>
          </p:cNvPr>
          <p:cNvSpPr txBox="1"/>
          <p:nvPr/>
        </p:nvSpPr>
        <p:spPr>
          <a:xfrm>
            <a:off x="513495" y="4158109"/>
            <a:ext cx="7367723" cy="584775"/>
          </a:xfrm>
          <a:prstGeom prst="rect">
            <a:avLst/>
          </a:prstGeom>
          <a:noFill/>
        </p:spPr>
        <p:txBody>
          <a:bodyPr wrap="none" rtlCol="0">
            <a:spAutoFit/>
          </a:bodyPr>
          <a:lstStyle/>
          <a:p>
            <a:r>
              <a:rPr lang="en-US" altLang="zh-CN" sz="3200" b="1">
                <a:effectLst>
                  <a:outerShdw blurRad="38100" dist="38100" dir="2700000" algn="tl">
                    <a:srgbClr val="000000">
                      <a:alpha val="43137"/>
                    </a:srgbClr>
                  </a:outerShdw>
                </a:effectLst>
              </a:rPr>
              <a:t>Remember this! We'll come back later!</a:t>
            </a:r>
            <a:endParaRPr lang="zh-CN" altLang="en-US" sz="32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19785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B13F561-2952-4719-8937-7229F6C7B78C}"/>
              </a:ext>
            </a:extLst>
          </p:cNvPr>
          <p:cNvSpPr txBox="1"/>
          <p:nvPr/>
        </p:nvSpPr>
        <p:spPr>
          <a:xfrm>
            <a:off x="513495" y="565908"/>
            <a:ext cx="4976902" cy="3043141"/>
          </a:xfrm>
          <a:prstGeom prst="rect">
            <a:avLst/>
          </a:prstGeom>
          <a:noFill/>
        </p:spPr>
        <p:txBody>
          <a:bodyPr wrap="square" rtlCol="0">
            <a:spAutoFit/>
          </a:bodyPr>
          <a:lstStyle/>
          <a:p>
            <a:pPr>
              <a:lnSpc>
                <a:spcPct val="150000"/>
              </a:lnSpc>
              <a:spcBef>
                <a:spcPts val="1200"/>
              </a:spcBef>
              <a:defRPr/>
            </a:pPr>
            <a:r>
              <a:rPr lang="en-US" altLang="zh-CN" sz="1400" b="0">
                <a:solidFill>
                  <a:schemeClr val="bg1"/>
                </a:solidFill>
                <a:effectLst/>
                <a:latin typeface="Consolas,  Courier New"/>
              </a:rPr>
              <a:t>def __str__(self):</a:t>
            </a:r>
          </a:p>
          <a:p>
            <a:pPr>
              <a:lnSpc>
                <a:spcPct val="150000"/>
              </a:lnSpc>
              <a:spcBef>
                <a:spcPts val="1200"/>
              </a:spcBef>
              <a:defRPr/>
            </a:pPr>
            <a:r>
              <a:rPr lang="en-US" altLang="zh-CN" sz="1400" b="0">
                <a:solidFill>
                  <a:schemeClr val="bg1"/>
                </a:solidFill>
                <a:effectLst/>
                <a:latin typeface="Consolas,  Courier New"/>
              </a:rPr>
              <a:t>def __</a:t>
            </a:r>
            <a:r>
              <a:rPr lang="en-US" altLang="zh-CN" sz="1400" b="0" err="1">
                <a:solidFill>
                  <a:schemeClr val="bg1"/>
                </a:solidFill>
                <a:effectLst/>
                <a:latin typeface="Consolas,  Courier New"/>
              </a:rPr>
              <a:t>getitem</a:t>
            </a:r>
            <a:r>
              <a:rPr lang="en-US" altLang="zh-CN" sz="1400" b="0">
                <a:solidFill>
                  <a:schemeClr val="bg1"/>
                </a:solidFill>
                <a:effectLst/>
                <a:latin typeface="Consolas,  Courier New"/>
              </a:rPr>
              <a:t>__(self, item):</a:t>
            </a:r>
          </a:p>
          <a:p>
            <a:pPr>
              <a:lnSpc>
                <a:spcPct val="150000"/>
              </a:lnSpc>
              <a:spcBef>
                <a:spcPts val="1200"/>
              </a:spcBef>
              <a:defRPr/>
            </a:pPr>
            <a:r>
              <a:rPr lang="en-US" altLang="zh-CN" sz="2000" b="0">
                <a:solidFill>
                  <a:srgbClr val="0000FF"/>
                </a:solidFill>
                <a:effectLst/>
                <a:latin typeface="Consolas,  Courier New"/>
              </a:rPr>
              <a:t>def</a:t>
            </a:r>
            <a:r>
              <a:rPr lang="en-US" altLang="zh-CN" sz="2000" b="0">
                <a:solidFill>
                  <a:srgbClr val="000000"/>
                </a:solidFill>
                <a:effectLst/>
                <a:latin typeface="Consolas,  Courier New"/>
              </a:rPr>
              <a:t> __add__(self, other):</a:t>
            </a:r>
          </a:p>
          <a:p>
            <a:pPr>
              <a:lnSpc>
                <a:spcPct val="150000"/>
              </a:lnSpc>
              <a:spcBef>
                <a:spcPts val="1200"/>
              </a:spcBef>
              <a:defRPr/>
            </a:pPr>
            <a:r>
              <a:rPr lang="en-US" altLang="zh-CN" sz="2000" b="0">
                <a:solidFill>
                  <a:srgbClr val="0000FF"/>
                </a:solidFill>
                <a:effectLst/>
                <a:latin typeface="Consolas,  Courier New"/>
              </a:rPr>
              <a:t>def</a:t>
            </a:r>
            <a:r>
              <a:rPr lang="en-US" altLang="zh-CN" sz="2000" b="0">
                <a:solidFill>
                  <a:srgbClr val="000000"/>
                </a:solidFill>
                <a:effectLst/>
                <a:latin typeface="Consolas,  Courier New"/>
              </a:rPr>
              <a:t> __sub__(self, other):</a:t>
            </a:r>
          </a:p>
          <a:p>
            <a:pPr>
              <a:lnSpc>
                <a:spcPct val="150000"/>
              </a:lnSpc>
              <a:spcBef>
                <a:spcPts val="1200"/>
              </a:spcBef>
              <a:defRPr/>
            </a:pPr>
            <a:r>
              <a:rPr lang="en-US" altLang="zh-CN" sz="1400" b="0">
                <a:solidFill>
                  <a:schemeClr val="bg1"/>
                </a:solidFill>
                <a:effectLst/>
                <a:latin typeface="Consolas,  Courier New"/>
              </a:rPr>
              <a:t>def __</a:t>
            </a:r>
            <a:r>
              <a:rPr lang="en-US" altLang="zh-CN" sz="1400" b="0" err="1">
                <a:solidFill>
                  <a:schemeClr val="bg1"/>
                </a:solidFill>
                <a:effectLst/>
                <a:latin typeface="Consolas,  Courier New"/>
              </a:rPr>
              <a:t>sizeof</a:t>
            </a:r>
            <a:r>
              <a:rPr lang="en-US" altLang="zh-CN" sz="1400" b="0">
                <a:solidFill>
                  <a:schemeClr val="bg1"/>
                </a:solidFill>
                <a:effectLst/>
                <a:latin typeface="Consolas,  Courier New"/>
              </a:rPr>
              <a:t>__(self):</a:t>
            </a:r>
          </a:p>
          <a:p>
            <a:pPr>
              <a:lnSpc>
                <a:spcPct val="150000"/>
              </a:lnSpc>
              <a:spcBef>
                <a:spcPts val="1200"/>
              </a:spcBef>
              <a:defRPr/>
            </a:pPr>
            <a:r>
              <a:rPr lang="en-US" altLang="zh-CN" sz="1400" b="0">
                <a:solidFill>
                  <a:schemeClr val="bg1"/>
                </a:solidFill>
                <a:effectLst/>
                <a:latin typeface="Consolas,  Courier New"/>
              </a:rPr>
              <a:t>def dimension(self):</a:t>
            </a:r>
          </a:p>
        </p:txBody>
      </p:sp>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5583131" cy="9694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矩阵类 </a:t>
            </a:r>
            <a:r>
              <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a:t>
            </a:r>
            <a:r>
              <a:rPr kumimoji="0" lang="en-US" altLang="zh-CN" sz="3600" b="0" i="0" u="none" strike="noStrike" kern="1200" cap="none" spc="300" normalizeH="0" noProof="0">
                <a:ln>
                  <a:noFill/>
                </a:ln>
                <a:solidFill>
                  <a:srgbClr val="2F2E41"/>
                </a:solidFill>
                <a:effectLst/>
                <a:uLnTx/>
                <a:uFillTx/>
                <a:latin typeface="思源黑体 CN Bold" panose="020B0800000000000000" pitchFamily="34" charset="-122"/>
                <a:ea typeface="思源黑体 CN Bold" panose="020B0800000000000000" pitchFamily="34" charset="-122"/>
              </a:rPr>
              <a:t> </a:t>
            </a:r>
            <a:r>
              <a:rPr kumimoji="0" lang="zh-CN" altLang="en-US" sz="3600" b="0" i="0" u="none" strike="noStrike" kern="1200" cap="none" spc="300" normalizeH="0" noProof="0">
                <a:ln>
                  <a:noFill/>
                </a:ln>
                <a:solidFill>
                  <a:srgbClr val="2F2E41"/>
                </a:solidFill>
                <a:effectLst/>
                <a:uLnTx/>
                <a:uFillTx/>
                <a:latin typeface="思源黑体 CN Bold" panose="020B0800000000000000" pitchFamily="34" charset="-122"/>
                <a:ea typeface="思源黑体 CN Bold" panose="020B0800000000000000" pitchFamily="34" charset="-122"/>
              </a:rPr>
              <a:t>算符重载</a:t>
            </a:r>
            <a:endPar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 Matrix class – operators override</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525401" y="4214191"/>
            <a:ext cx="2150660" cy="2363846"/>
          </a:xfrm>
          <a:prstGeom prst="rect">
            <a:avLst/>
          </a:prstGeom>
        </p:spPr>
      </p:pic>
      <p:sp>
        <p:nvSpPr>
          <p:cNvPr id="16" name="文本框 15">
            <a:extLst>
              <a:ext uri="{FF2B5EF4-FFF2-40B4-BE49-F238E27FC236}">
                <a16:creationId xmlns:a16="http://schemas.microsoft.com/office/drawing/2014/main" id="{302295ED-EB65-41D2-8A6B-940A0CC827ED}"/>
              </a:ext>
            </a:extLst>
          </p:cNvPr>
          <p:cNvSpPr txBox="1"/>
          <p:nvPr/>
        </p:nvSpPr>
        <p:spPr>
          <a:xfrm>
            <a:off x="1090135" y="2842736"/>
            <a:ext cx="6096000" cy="1631216"/>
          </a:xfrm>
          <a:prstGeom prst="rect">
            <a:avLst/>
          </a:prstGeom>
          <a:noFill/>
        </p:spPr>
        <p:txBody>
          <a:bodyPr wrap="square">
            <a:spAutoFit/>
          </a:bodyPr>
          <a:lstStyle/>
          <a:p>
            <a:r>
              <a:rPr lang="pt-BR" altLang="zh-CN" sz="2000" b="0">
                <a:solidFill>
                  <a:srgbClr val="000000"/>
                </a:solidFill>
                <a:effectLst/>
                <a:latin typeface="Consolas,  Courier New"/>
              </a:rPr>
              <a:t>A = Matrix(e1)</a:t>
            </a:r>
          </a:p>
          <a:p>
            <a:r>
              <a:rPr lang="pt-BR" altLang="zh-CN" sz="2000" b="0">
                <a:solidFill>
                  <a:srgbClr val="000000"/>
                </a:solidFill>
                <a:effectLst/>
                <a:latin typeface="Consolas,  Courier New"/>
              </a:rPr>
              <a:t>B = Matrix(e2)</a:t>
            </a:r>
          </a:p>
          <a:p>
            <a:br>
              <a:rPr lang="pt-BR" altLang="zh-CN" sz="2000" b="0">
                <a:solidFill>
                  <a:srgbClr val="000000"/>
                </a:solidFill>
                <a:effectLst/>
                <a:latin typeface="Consolas,  Courier New"/>
              </a:rPr>
            </a:br>
            <a:r>
              <a:rPr lang="pt-BR" altLang="zh-CN" sz="2000" b="0">
                <a:solidFill>
                  <a:srgbClr val="000000"/>
                </a:solidFill>
                <a:effectLst/>
                <a:latin typeface="Consolas,  Courier New"/>
              </a:rPr>
              <a:t>C = A + B</a:t>
            </a:r>
          </a:p>
          <a:p>
            <a:r>
              <a:rPr lang="pt-BR" altLang="zh-CN" sz="2000" b="0">
                <a:solidFill>
                  <a:srgbClr val="000000"/>
                </a:solidFill>
                <a:effectLst/>
                <a:latin typeface="Consolas,  Courier New"/>
              </a:rPr>
              <a:t>D = A - B</a:t>
            </a:r>
          </a:p>
        </p:txBody>
      </p:sp>
    </p:spTree>
    <p:extLst>
      <p:ext uri="{BB962C8B-B14F-4D97-AF65-F5344CB8AC3E}">
        <p14:creationId xmlns:p14="http://schemas.microsoft.com/office/powerpoint/2010/main" val="858426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4599AE1C-FC71-4EBA-B38B-E7F976F4C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9" name="文本框 8">
            <a:extLst>
              <a:ext uri="{FF2B5EF4-FFF2-40B4-BE49-F238E27FC236}">
                <a16:creationId xmlns:a16="http://schemas.microsoft.com/office/drawing/2014/main" id="{D066CD53-C643-4D61-B456-44284FE6BD8D}"/>
              </a:ext>
            </a:extLst>
          </p:cNvPr>
          <p:cNvSpPr txBox="1"/>
          <p:nvPr/>
        </p:nvSpPr>
        <p:spPr>
          <a:xfrm>
            <a:off x="515938" y="560070"/>
            <a:ext cx="2996141" cy="8925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300">
                <a:solidFill>
                  <a:srgbClr val="2F2E41"/>
                </a:solidFill>
                <a:latin typeface="思源黑体 CN Bold" panose="020B0800000000000000" pitchFamily="34" charset="-122"/>
                <a:ea typeface="思源黑体 CN Bold" panose="020B0800000000000000" pitchFamily="34" charset="-122"/>
              </a:rPr>
              <a:t>异常</a:t>
            </a:r>
            <a:r>
              <a:rPr kumimoji="0" lang="zh-CN" altLang="en-US"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rPr>
              <a:t>类</a:t>
            </a:r>
            <a:endParaRPr kumimoji="0" lang="en-US" altLang="zh-CN" sz="3600" b="0" i="0" u="none" strike="noStrike" kern="1200" cap="none" spc="300" normalizeH="0" baseline="0" noProof="0">
              <a:ln>
                <a:noFill/>
              </a:ln>
              <a:solidFill>
                <a:srgbClr val="2F2E41"/>
              </a:solidFill>
              <a:effectLst/>
              <a:uLnTx/>
              <a:uFillTx/>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rPr>
              <a:t>EXCEPTIONS CLASS</a:t>
            </a:r>
            <a:endParaRPr kumimoji="0" lang="zh-CN" altLang="en-US" sz="1600" b="0" i="0" u="none" strike="noStrike" kern="1200" cap="none" spc="600" normalizeH="0" baseline="0" noProof="0">
              <a:ln>
                <a:noFill/>
              </a:ln>
              <a:solidFill>
                <a:srgbClr val="ED6C00"/>
              </a:solidFill>
              <a:effectLst/>
              <a:uLnTx/>
              <a:uFillTx/>
              <a:latin typeface="Akrobat" panose="00000800000000000000" pitchFamily="50" charset="0"/>
              <a:ea typeface="思源黑体 CN Bold" panose="020B0800000000000000" pitchFamily="34" charset="-122"/>
              <a:cs typeface="+mn-cs"/>
            </a:endParaRPr>
          </a:p>
        </p:txBody>
      </p:sp>
      <p:sp>
        <p:nvSpPr>
          <p:cNvPr id="10" name="任意多边形: 形状 9">
            <a:extLst>
              <a:ext uri="{FF2B5EF4-FFF2-40B4-BE49-F238E27FC236}">
                <a16:creationId xmlns:a16="http://schemas.microsoft.com/office/drawing/2014/main" id="{A510A500-A71D-456C-854F-D2ABE2ABE8DD}"/>
              </a:ext>
            </a:extLst>
          </p:cNvPr>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5" name="图形 14">
            <a:extLst>
              <a:ext uri="{FF2B5EF4-FFF2-40B4-BE49-F238E27FC236}">
                <a16:creationId xmlns:a16="http://schemas.microsoft.com/office/drawing/2014/main" id="{3029EAA7-3231-4B5D-A7C6-7D416B95A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pic>
        <p:nvPicPr>
          <p:cNvPr id="22" name="图形 21">
            <a:extLst>
              <a:ext uri="{FF2B5EF4-FFF2-40B4-BE49-F238E27FC236}">
                <a16:creationId xmlns:a16="http://schemas.microsoft.com/office/drawing/2014/main" id="{F4C817A9-94BD-48C2-ADB1-C9F163AC12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525401" y="4214191"/>
            <a:ext cx="2150660" cy="2363846"/>
          </a:xfrm>
          <a:prstGeom prst="rect">
            <a:avLst/>
          </a:prstGeom>
        </p:spPr>
      </p:pic>
      <p:sp>
        <p:nvSpPr>
          <p:cNvPr id="12" name="文本框 11">
            <a:extLst>
              <a:ext uri="{FF2B5EF4-FFF2-40B4-BE49-F238E27FC236}">
                <a16:creationId xmlns:a16="http://schemas.microsoft.com/office/drawing/2014/main" id="{978E8F90-1DF1-4E70-B409-BE77D4D0223E}"/>
              </a:ext>
            </a:extLst>
          </p:cNvPr>
          <p:cNvSpPr txBox="1"/>
          <p:nvPr/>
        </p:nvSpPr>
        <p:spPr>
          <a:xfrm>
            <a:off x="513495" y="1661571"/>
            <a:ext cx="9136781" cy="3416320"/>
          </a:xfrm>
          <a:prstGeom prst="rect">
            <a:avLst/>
          </a:prstGeom>
          <a:noFill/>
        </p:spPr>
        <p:txBody>
          <a:bodyPr wrap="square">
            <a:spAutoFit/>
          </a:bodyPr>
          <a:lstStyle/>
          <a:p>
            <a:r>
              <a:rPr lang="en-US" altLang="zh-CN" b="0">
                <a:solidFill>
                  <a:srgbClr val="0000FF"/>
                </a:solidFill>
                <a:effectLst/>
                <a:latin typeface="Consolas,  Courier New"/>
              </a:rPr>
              <a:t>class</a:t>
            </a:r>
            <a:r>
              <a:rPr lang="en-US" altLang="zh-CN" b="0">
                <a:solidFill>
                  <a:srgbClr val="000000"/>
                </a:solidFill>
                <a:effectLst/>
                <a:latin typeface="Consolas,  Courier New"/>
              </a:rPr>
              <a:t> </a:t>
            </a:r>
            <a:r>
              <a:rPr lang="en-US" altLang="zh-CN" b="0" err="1">
                <a:solidFill>
                  <a:srgbClr val="000000"/>
                </a:solidFill>
                <a:effectLst/>
                <a:latin typeface="Consolas,  Courier New"/>
              </a:rPr>
              <a:t>RowOutOfBoundsException</a:t>
            </a:r>
            <a:r>
              <a:rPr lang="en-US" altLang="zh-CN" b="0">
                <a:solidFill>
                  <a:srgbClr val="000000"/>
                </a:solidFill>
                <a:effectLst/>
                <a:latin typeface="Consolas,  Courier New"/>
              </a:rPr>
              <a:t>(Exception):</a:t>
            </a:r>
          </a:p>
          <a:p>
            <a:r>
              <a:rPr lang="en-US" altLang="zh-CN" b="0">
                <a:solidFill>
                  <a:srgbClr val="000000"/>
                </a:solidFill>
                <a:effectLst/>
                <a:latin typeface="Consolas,  Courier New"/>
              </a:rPr>
              <a:t>    </a:t>
            </a:r>
            <a:r>
              <a:rPr lang="en-US" altLang="zh-CN" b="0">
                <a:solidFill>
                  <a:srgbClr val="0000FF"/>
                </a:solidFill>
                <a:effectLst/>
                <a:latin typeface="Consolas,  Courier New"/>
              </a:rPr>
              <a:t>def</a:t>
            </a:r>
            <a:r>
              <a:rPr lang="en-US" altLang="zh-CN" b="0">
                <a:solidFill>
                  <a:srgbClr val="000000"/>
                </a:solidFill>
                <a:effectLst/>
                <a:latin typeface="Consolas,  Courier New"/>
              </a:rPr>
              <a:t> __</a:t>
            </a:r>
            <a:r>
              <a:rPr lang="en-US" altLang="zh-CN" b="0" err="1">
                <a:solidFill>
                  <a:srgbClr val="000000"/>
                </a:solidFill>
                <a:effectLst/>
                <a:latin typeface="Consolas,  Courier New"/>
              </a:rPr>
              <a:t>init</a:t>
            </a:r>
            <a:r>
              <a:rPr lang="en-US" altLang="zh-CN" b="0">
                <a:solidFill>
                  <a:srgbClr val="000000"/>
                </a:solidFill>
                <a:effectLst/>
                <a:latin typeface="Consolas,  Courier New"/>
              </a:rPr>
              <a:t>__(self, index):</a:t>
            </a:r>
          </a:p>
          <a:p>
            <a:r>
              <a:rPr lang="en-US" altLang="zh-CN" b="0">
                <a:solidFill>
                  <a:srgbClr val="000000"/>
                </a:solidFill>
                <a:effectLst/>
                <a:latin typeface="Consolas,  Courier New"/>
              </a:rPr>
              <a:t>        err = </a:t>
            </a:r>
            <a:r>
              <a:rPr lang="en-US" altLang="zh-CN" b="0">
                <a:solidFill>
                  <a:srgbClr val="A31515"/>
                </a:solidFill>
                <a:effectLst/>
                <a:latin typeface="Consolas,  Courier New"/>
              </a:rPr>
              <a:t>'The row index out of bounds:'</a:t>
            </a:r>
            <a:r>
              <a:rPr lang="en-US" altLang="zh-CN">
                <a:solidFill>
                  <a:srgbClr val="000000"/>
                </a:solidFill>
                <a:latin typeface="Consolas,  Courier New"/>
              </a:rPr>
              <a:t>, index</a:t>
            </a:r>
            <a:endParaRPr lang="en-US" altLang="zh-CN" b="0">
              <a:solidFill>
                <a:srgbClr val="000000"/>
              </a:solidFill>
              <a:effectLst/>
              <a:latin typeface="Consolas,  Courier New"/>
            </a:endParaRPr>
          </a:p>
          <a:p>
            <a:r>
              <a:rPr lang="en-US" altLang="zh-CN" b="0">
                <a:solidFill>
                  <a:srgbClr val="000000"/>
                </a:solidFill>
                <a:effectLst/>
                <a:latin typeface="Consolas,  Courier New"/>
              </a:rPr>
              <a:t>        Exception.__</a:t>
            </a:r>
            <a:r>
              <a:rPr lang="en-US" altLang="zh-CN" b="0" err="1">
                <a:solidFill>
                  <a:srgbClr val="000000"/>
                </a:solidFill>
                <a:effectLst/>
                <a:latin typeface="Consolas,  Courier New"/>
              </a:rPr>
              <a:t>init</a:t>
            </a:r>
            <a:r>
              <a:rPr lang="en-US" altLang="zh-CN" b="0">
                <a:solidFill>
                  <a:srgbClr val="000000"/>
                </a:solidFill>
                <a:effectLst/>
                <a:latin typeface="Consolas,  Courier New"/>
              </a:rPr>
              <a:t>__(</a:t>
            </a:r>
            <a:r>
              <a:rPr lang="en-US" altLang="zh-CN" b="0">
                <a:solidFill>
                  <a:srgbClr val="0000FF"/>
                </a:solidFill>
                <a:effectLst/>
                <a:latin typeface="Consolas,  Courier New"/>
              </a:rPr>
              <a:t>self</a:t>
            </a:r>
            <a:r>
              <a:rPr lang="en-US" altLang="zh-CN" b="0">
                <a:solidFill>
                  <a:srgbClr val="000000"/>
                </a:solidFill>
                <a:effectLst/>
                <a:latin typeface="Consolas,  Courier New"/>
              </a:rPr>
              <a:t>, err)</a:t>
            </a:r>
          </a:p>
          <a:p>
            <a:br>
              <a:rPr lang="en-US" altLang="zh-CN" b="0">
                <a:solidFill>
                  <a:srgbClr val="000000"/>
                </a:solidFill>
                <a:effectLst/>
                <a:latin typeface="Consolas,  Courier New"/>
              </a:rPr>
            </a:br>
            <a:r>
              <a:rPr lang="en-US" altLang="zh-CN" b="0">
                <a:solidFill>
                  <a:srgbClr val="0000FF"/>
                </a:solidFill>
                <a:effectLst/>
                <a:latin typeface="Consolas,  Courier New"/>
              </a:rPr>
              <a:t>class</a:t>
            </a:r>
            <a:r>
              <a:rPr lang="en-US" altLang="zh-CN" b="0">
                <a:solidFill>
                  <a:srgbClr val="000000"/>
                </a:solidFill>
                <a:effectLst/>
                <a:latin typeface="Consolas,  Courier New"/>
              </a:rPr>
              <a:t> </a:t>
            </a:r>
            <a:r>
              <a:rPr lang="en-US" altLang="zh-CN" b="0" err="1">
                <a:solidFill>
                  <a:srgbClr val="000000"/>
                </a:solidFill>
                <a:effectLst/>
                <a:latin typeface="Consolas,  Courier New"/>
              </a:rPr>
              <a:t>ColumnOutOfBoundsException</a:t>
            </a:r>
            <a:r>
              <a:rPr lang="en-US" altLang="zh-CN" b="0">
                <a:solidFill>
                  <a:srgbClr val="000000"/>
                </a:solidFill>
                <a:effectLst/>
                <a:latin typeface="Consolas,  Courier New"/>
              </a:rPr>
              <a:t>(Exception):</a:t>
            </a:r>
          </a:p>
          <a:p>
            <a:br>
              <a:rPr lang="en-US" altLang="zh-CN" b="0">
                <a:solidFill>
                  <a:srgbClr val="000000"/>
                </a:solidFill>
                <a:effectLst/>
                <a:latin typeface="Consolas,  Courier New"/>
              </a:rPr>
            </a:br>
            <a:r>
              <a:rPr lang="en-US" altLang="zh-CN" b="0">
                <a:solidFill>
                  <a:srgbClr val="0000FF"/>
                </a:solidFill>
                <a:effectLst/>
                <a:latin typeface="Consolas,  Courier New"/>
              </a:rPr>
              <a:t>class</a:t>
            </a:r>
            <a:r>
              <a:rPr lang="en-US" altLang="zh-CN" b="0">
                <a:solidFill>
                  <a:srgbClr val="000000"/>
                </a:solidFill>
                <a:effectLst/>
                <a:latin typeface="Consolas,  Courier New"/>
              </a:rPr>
              <a:t> </a:t>
            </a:r>
            <a:r>
              <a:rPr lang="en-US" altLang="zh-CN" b="0" err="1">
                <a:solidFill>
                  <a:srgbClr val="000000"/>
                </a:solidFill>
                <a:effectLst/>
                <a:latin typeface="Consolas,  Courier New"/>
              </a:rPr>
              <a:t>IndexOutOfBoundsException</a:t>
            </a:r>
            <a:r>
              <a:rPr lang="en-US" altLang="zh-CN" b="0">
                <a:solidFill>
                  <a:srgbClr val="000000"/>
                </a:solidFill>
                <a:effectLst/>
                <a:latin typeface="Consolas,  Courier New"/>
              </a:rPr>
              <a:t>(Exception):</a:t>
            </a:r>
            <a:br>
              <a:rPr lang="en-US" altLang="zh-CN" b="0">
                <a:solidFill>
                  <a:srgbClr val="000000"/>
                </a:solidFill>
                <a:effectLst/>
                <a:latin typeface="Consolas,  Courier New"/>
              </a:rPr>
            </a:br>
            <a:br>
              <a:rPr lang="en-US" altLang="zh-CN" b="0">
                <a:solidFill>
                  <a:srgbClr val="000000"/>
                </a:solidFill>
                <a:effectLst/>
                <a:latin typeface="Consolas,  Courier New"/>
              </a:rPr>
            </a:br>
            <a:r>
              <a:rPr lang="en-US" altLang="zh-CN" b="0">
                <a:solidFill>
                  <a:srgbClr val="0000FF"/>
                </a:solidFill>
                <a:effectLst/>
                <a:latin typeface="Consolas,  Courier New"/>
              </a:rPr>
              <a:t>class</a:t>
            </a:r>
            <a:r>
              <a:rPr lang="en-US" altLang="zh-CN" b="0">
                <a:solidFill>
                  <a:srgbClr val="000000"/>
                </a:solidFill>
                <a:effectLst/>
                <a:latin typeface="Consolas,  Courier New"/>
              </a:rPr>
              <a:t> </a:t>
            </a:r>
            <a:r>
              <a:rPr lang="en-US" altLang="zh-CN" b="0" err="1">
                <a:solidFill>
                  <a:srgbClr val="000000"/>
                </a:solidFill>
                <a:effectLst/>
                <a:latin typeface="Consolas,  Courier New"/>
              </a:rPr>
              <a:t>DimensionInconsistentException</a:t>
            </a:r>
            <a:r>
              <a:rPr lang="en-US" altLang="zh-CN" b="0">
                <a:solidFill>
                  <a:srgbClr val="000000"/>
                </a:solidFill>
                <a:effectLst/>
                <a:latin typeface="Consolas,  Courier New"/>
              </a:rPr>
              <a:t>(Exception):</a:t>
            </a:r>
          </a:p>
          <a:p>
            <a:br>
              <a:rPr lang="en-US" altLang="zh-CN" b="0">
                <a:solidFill>
                  <a:srgbClr val="000000"/>
                </a:solidFill>
                <a:effectLst/>
                <a:latin typeface="Consolas,  Courier New"/>
              </a:rPr>
            </a:br>
            <a:r>
              <a:rPr lang="en-US" altLang="zh-CN" b="0">
                <a:solidFill>
                  <a:srgbClr val="0000FF"/>
                </a:solidFill>
                <a:effectLst/>
                <a:latin typeface="Consolas,  Courier New"/>
              </a:rPr>
              <a:t>class</a:t>
            </a:r>
            <a:r>
              <a:rPr lang="en-US" altLang="zh-CN" b="0">
                <a:solidFill>
                  <a:srgbClr val="000000"/>
                </a:solidFill>
                <a:effectLst/>
                <a:latin typeface="Consolas,  Courier New"/>
              </a:rPr>
              <a:t> </a:t>
            </a:r>
            <a:r>
              <a:rPr lang="en-US" altLang="zh-CN" b="0" err="1">
                <a:solidFill>
                  <a:srgbClr val="000000"/>
                </a:solidFill>
                <a:effectLst/>
                <a:latin typeface="Consolas,  Courier New"/>
              </a:rPr>
              <a:t>InvalidElementException</a:t>
            </a:r>
            <a:r>
              <a:rPr lang="en-US" altLang="zh-CN" b="0">
                <a:solidFill>
                  <a:srgbClr val="000000"/>
                </a:solidFill>
                <a:effectLst/>
                <a:latin typeface="Consolas,  Courier New"/>
              </a:rPr>
              <a:t>(Exception):</a:t>
            </a:r>
          </a:p>
        </p:txBody>
      </p:sp>
    </p:spTree>
    <p:extLst>
      <p:ext uri="{BB962C8B-B14F-4D97-AF65-F5344CB8AC3E}">
        <p14:creationId xmlns:p14="http://schemas.microsoft.com/office/powerpoint/2010/main" val="672918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theme/theme1.xml><?xml version="1.0" encoding="utf-8"?>
<a:theme xmlns:a="http://schemas.openxmlformats.org/drawingml/2006/main" name="已停用母版样式">
  <a:themeElements>
    <a:clrScheme name="南方科技大学专属配色方案 01">
      <a:dk1>
        <a:srgbClr val="ED6C00"/>
      </a:dk1>
      <a:lt1>
        <a:srgbClr val="FFFFFF"/>
      </a:lt1>
      <a:dk2>
        <a:srgbClr val="01605A"/>
      </a:dk2>
      <a:lt2>
        <a:srgbClr val="F2F2F2"/>
      </a:lt2>
      <a:accent1>
        <a:srgbClr val="003F43"/>
      </a:accent1>
      <a:accent2>
        <a:srgbClr val="ED6C00"/>
      </a:accent2>
      <a:accent3>
        <a:srgbClr val="2BB7B3"/>
      </a:accent3>
      <a:accent4>
        <a:srgbClr val="01605A"/>
      </a:accent4>
      <a:accent5>
        <a:srgbClr val="77D3D2"/>
      </a:accent5>
      <a:accent6>
        <a:srgbClr val="DBF6EF"/>
      </a:accent6>
      <a:hlink>
        <a:srgbClr val="2BB7B3"/>
      </a:hlink>
      <a:folHlink>
        <a:srgbClr val="01605A"/>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02.pptx" id="{D8404E64-D2E3-493E-BC5C-5182BEBD50B9}" vid="{143EAEE1-5F07-45CB-8209-D38027A92D2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校园文化演示幻灯片模板</Template>
  <Application>Microsoft Office PowerPoint</Application>
  <PresentationFormat>Widescreen</PresentationFormat>
  <Slides>47</Slides>
  <Notes>46</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已停用母版样式</vt:lpstr>
      <vt:lpstr>DSAA Project Group 2</vt:lpstr>
      <vt:lpstr>PowerPoint Presentation</vt:lpstr>
      <vt:lpstr>概述 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黄冠超</dc:creator>
  <cp:keywords/>
  <dc:description/>
  <cp:revision>1</cp:revision>
  <dcterms:created xsi:type="dcterms:W3CDTF">2020-12-18T14:57:54Z</dcterms:created>
  <dcterms:modified xsi:type="dcterms:W3CDTF">2020-12-21T03:07:45Z</dcterms:modified>
  <cp:category/>
</cp:coreProperties>
</file>